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7" r:id="rId4"/>
    <p:sldId id="260" r:id="rId5"/>
    <p:sldId id="261" r:id="rId6"/>
    <p:sldId id="271" r:id="rId7"/>
    <p:sldId id="268" r:id="rId8"/>
    <p:sldId id="296" r:id="rId9"/>
    <p:sldId id="302" r:id="rId10"/>
    <p:sldId id="303" r:id="rId11"/>
    <p:sldId id="30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racy" initials="T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-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C4A09-DFEC-43F8-9F63-3F1A4D135AD8}" type="datetimeFigureOut">
              <a:rPr lang="en-US" smtClean="0"/>
              <a:pPr/>
              <a:t>9/19/2014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63F2A-D82F-486F-AECF-481C7AFBD5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43D2-5696-4296-B1F3-C8660C0BCA89}" type="datetimeFigureOut">
              <a:rPr lang="en-US" smtClean="0"/>
              <a:pPr/>
              <a:t>9/19/2014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EB46-3BB2-4B46-9B2B-47D8BB9FE1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43D2-5696-4296-B1F3-C8660C0BCA89}" type="datetimeFigureOut">
              <a:rPr lang="en-US" smtClean="0"/>
              <a:pPr/>
              <a:t>9/19/2014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EB46-3BB2-4B46-9B2B-47D8BB9FE1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43D2-5696-4296-B1F3-C8660C0BCA89}" type="datetimeFigureOut">
              <a:rPr lang="en-US" smtClean="0"/>
              <a:pPr/>
              <a:t>9/19/2014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EB46-3BB2-4B46-9B2B-47D8BB9FE1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43D2-5696-4296-B1F3-C8660C0BCA89}" type="datetimeFigureOut">
              <a:rPr lang="en-US" smtClean="0"/>
              <a:pPr/>
              <a:t>9/19/2014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EB46-3BB2-4B46-9B2B-47D8BB9FE1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43D2-5696-4296-B1F3-C8660C0BCA89}" type="datetimeFigureOut">
              <a:rPr lang="en-US" smtClean="0"/>
              <a:pPr/>
              <a:t>9/19/2014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EB46-3BB2-4B46-9B2B-47D8BB9FE1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43D2-5696-4296-B1F3-C8660C0BCA89}" type="datetimeFigureOut">
              <a:rPr lang="en-US" smtClean="0"/>
              <a:pPr/>
              <a:t>9/19/2014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EB46-3BB2-4B46-9B2B-47D8BB9FE1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43D2-5696-4296-B1F3-C8660C0BCA89}" type="datetimeFigureOut">
              <a:rPr lang="en-US" smtClean="0"/>
              <a:pPr/>
              <a:t>9/19/2014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EB46-3BB2-4B46-9B2B-47D8BB9FE1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43D2-5696-4296-B1F3-C8660C0BCA89}" type="datetimeFigureOut">
              <a:rPr lang="en-US" smtClean="0"/>
              <a:pPr/>
              <a:t>9/19/2014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EB46-3BB2-4B46-9B2B-47D8BB9FE1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43D2-5696-4296-B1F3-C8660C0BCA89}" type="datetimeFigureOut">
              <a:rPr lang="en-US" smtClean="0"/>
              <a:pPr/>
              <a:t>9/19/2014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EB46-3BB2-4B46-9B2B-47D8BB9FE1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43D2-5696-4296-B1F3-C8660C0BCA89}" type="datetimeFigureOut">
              <a:rPr lang="en-US" smtClean="0"/>
              <a:pPr/>
              <a:t>9/19/2014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EB46-3BB2-4B46-9B2B-47D8BB9FE1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43D2-5696-4296-B1F3-C8660C0BCA89}" type="datetimeFigureOut">
              <a:rPr lang="en-US" smtClean="0"/>
              <a:pPr/>
              <a:t>9/19/2014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EB46-3BB2-4B46-9B2B-47D8BB9FE1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043D2-5696-4296-B1F3-C8660C0BCA89}" type="datetimeFigureOut">
              <a:rPr lang="en-US" smtClean="0"/>
              <a:pPr/>
              <a:t>9/19/2014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BEB46-3BB2-4B46-9B2B-47D8BB9FE1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1700" y="3940175"/>
            <a:ext cx="4800600" cy="1470025"/>
          </a:xfrm>
        </p:spPr>
        <p:txBody>
          <a:bodyPr>
            <a:normAutofit/>
          </a:bodyPr>
          <a:lstStyle/>
          <a:p>
            <a:r>
              <a:rPr lang="en-US" sz="6600" i="1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6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791200"/>
            <a:ext cx="8839200" cy="609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2014-2015 School Year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1to1co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238" y="1600200"/>
            <a:ext cx="3809524" cy="2641270"/>
          </a:xfrm>
          <a:prstGeom prst="rect">
            <a:avLst/>
          </a:prstGeom>
        </p:spPr>
      </p:pic>
      <p:pic>
        <p:nvPicPr>
          <p:cNvPr id="62466" name="Picture 2" descr="http://mason.k12.il.us/havanahs/Media/havana_hh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0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Laptop Features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8" name="Picture 4" descr="http://support.lenovo.com/in/hi/documents/~/media/Images/ContentImages/p/pd029861_front_view.ashx?w=487&amp;h=4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0455" y="1143000"/>
            <a:ext cx="5915991" cy="5029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2400" y="1143000"/>
            <a:ext cx="25908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/>
          </a:p>
          <a:p>
            <a:r>
              <a:rPr lang="en-US" sz="2000" b="1" dirty="0" smtClean="0"/>
              <a:t>1</a:t>
            </a:r>
            <a:r>
              <a:rPr lang="en-US" sz="2000" dirty="0" smtClean="0"/>
              <a:t> – Camera</a:t>
            </a:r>
          </a:p>
          <a:p>
            <a:endParaRPr lang="en-US" sz="2000" dirty="0" smtClean="0"/>
          </a:p>
          <a:p>
            <a:r>
              <a:rPr lang="en-US" sz="2000" b="1" dirty="0" smtClean="0"/>
              <a:t>2 </a:t>
            </a:r>
            <a:r>
              <a:rPr lang="en-US" sz="2000" dirty="0" smtClean="0"/>
              <a:t>– System status indicator</a:t>
            </a:r>
          </a:p>
          <a:p>
            <a:endParaRPr lang="en-US" sz="2000" dirty="0" smtClean="0"/>
          </a:p>
          <a:p>
            <a:r>
              <a:rPr lang="en-US" sz="2000" b="1" dirty="0" smtClean="0"/>
              <a:t>3</a:t>
            </a:r>
            <a:r>
              <a:rPr lang="en-US" sz="2000" dirty="0" smtClean="0"/>
              <a:t> – </a:t>
            </a:r>
            <a:r>
              <a:rPr lang="en-US" sz="2000" dirty="0" err="1" smtClean="0"/>
              <a:t>TrackPoint</a:t>
            </a:r>
            <a:r>
              <a:rPr lang="en-US" sz="2000" dirty="0" smtClean="0"/>
              <a:t> buttons</a:t>
            </a:r>
          </a:p>
          <a:p>
            <a:endParaRPr lang="en-US" sz="2000" dirty="0" smtClean="0"/>
          </a:p>
          <a:p>
            <a:r>
              <a:rPr lang="en-US" sz="2000" b="1" dirty="0" smtClean="0"/>
              <a:t>4</a:t>
            </a:r>
            <a:r>
              <a:rPr lang="en-US" sz="2000" dirty="0" smtClean="0"/>
              <a:t> – Touch pad</a:t>
            </a:r>
          </a:p>
          <a:p>
            <a:endParaRPr lang="en-US" sz="2000" dirty="0" smtClean="0"/>
          </a:p>
          <a:p>
            <a:r>
              <a:rPr lang="en-US" sz="2000" b="1" dirty="0" smtClean="0"/>
              <a:t>5</a:t>
            </a:r>
            <a:r>
              <a:rPr lang="en-US" sz="2000" dirty="0" smtClean="0"/>
              <a:t> – </a:t>
            </a:r>
            <a:r>
              <a:rPr lang="en-US" sz="2000" dirty="0" err="1" smtClean="0"/>
              <a:t>TrackPoint</a:t>
            </a:r>
            <a:r>
              <a:rPr lang="en-US" sz="2000" dirty="0" smtClean="0"/>
              <a:t> pointing stick</a:t>
            </a:r>
          </a:p>
          <a:p>
            <a:endParaRPr lang="en-US" sz="2000" dirty="0" smtClean="0"/>
          </a:p>
          <a:p>
            <a:r>
              <a:rPr lang="en-US" sz="2000" b="1" dirty="0" smtClean="0"/>
              <a:t>6</a:t>
            </a:r>
            <a:r>
              <a:rPr lang="en-US" sz="2000" dirty="0" smtClean="0"/>
              <a:t> – Microphones</a:t>
            </a:r>
          </a:p>
          <a:p>
            <a:endParaRPr lang="en-US" sz="2000" dirty="0" smtClean="0"/>
          </a:p>
          <a:p>
            <a:r>
              <a:rPr lang="en-US" sz="2000" b="1" dirty="0" smtClean="0"/>
              <a:t>7</a:t>
            </a:r>
            <a:r>
              <a:rPr lang="en-US" sz="2000" dirty="0" smtClean="0"/>
              <a:t> – Power button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Logging Off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219200"/>
            <a:ext cx="739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You should log off whenever you are not using your laptop. Staying logged in gives anyone who uses your computer access to your files. </a:t>
            </a: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2819400"/>
            <a:ext cx="4114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 – Click the Windows button.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 – Click the arrow beside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“Shut down”, select Log off.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 – Close your laptop. It will enter “Sleep Mode” until you are ready to use it again.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9619" t="8386" r="10220"/>
          <a:stretch>
            <a:fillRect/>
          </a:stretch>
        </p:blipFill>
        <p:spPr bwMode="auto">
          <a:xfrm>
            <a:off x="5257800" y="2590800"/>
            <a:ext cx="1905000" cy="1664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4572000" y="3352800"/>
            <a:ext cx="8382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67400" y="50292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Did you know shutting down your computer uses more energy than allowing it to go to sleep?</a:t>
            </a:r>
            <a:endParaRPr lang="en-US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914400"/>
            <a:ext cx="8686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Welcome to a new school year and the beginning of the 1:1 laptop program at Havana High School!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tutorial will teach you how to log in to the school network, access your Google e-mail account, the online grade program, and the online curriculum.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very important to listen to your teacher’s instructions and follow along with this tutorial.  Please do NOT work ahead or try things on your own – you will have time to explore your laptop after we are done!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Tracy\AppData\Local\Microsoft\Windows\Temporary Internet Files\Content.IE5\CEQ4M0OP\MC90043486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648200"/>
            <a:ext cx="2133314" cy="213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1:1 Laptop Program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676400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/>
              <a:t>Personal electronic devices (cell phones, tablets, etc.) may be used during your lunch </a:t>
            </a:r>
            <a:r>
              <a:rPr lang="en-US" sz="2400" i="1" dirty="0" smtClean="0"/>
              <a:t>hour/recess</a:t>
            </a:r>
            <a:endParaRPr lang="en-US" sz="2400" i="1" dirty="0" smtClean="0"/>
          </a:p>
          <a:p>
            <a:pPr algn="just"/>
            <a:endParaRPr lang="en-US" sz="2400" i="1" dirty="0" smtClean="0"/>
          </a:p>
          <a:p>
            <a:pPr algn="just"/>
            <a:r>
              <a:rPr lang="en-US" sz="2400" i="1" dirty="0" smtClean="0"/>
              <a:t>You may lose this privilege if you do not use your devices in a school appropriate manner! You SHOULD NOT take pictures of other students or post information about other students on social networks/apps</a:t>
            </a:r>
            <a:r>
              <a:rPr lang="en-US" sz="2400" i="1" dirty="0" smtClean="0"/>
              <a:t>!</a:t>
            </a:r>
          </a:p>
          <a:p>
            <a:pPr algn="just"/>
            <a:endParaRPr lang="en-US" sz="2400" i="1" dirty="0" smtClean="0"/>
          </a:p>
          <a:p>
            <a:pPr algn="just"/>
            <a:r>
              <a:rPr lang="en-US" sz="2400" i="1" dirty="0" smtClean="0"/>
              <a:t>Any incident with the computer will be investigated and the student handbook will be followed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Student Responsibilities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914400"/>
            <a:ext cx="86868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You should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take good care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the laptop.  It is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school property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yours to use for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educational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purposes.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33363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NOTE: You will be allowed to carry your laptop in a sleeve, case, or small bag (cinch sack, messenger bag, or small book bag.)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Make sure your laptop is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charged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each night so you will be able to use it during the school day.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33363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NOTE:  It is a good idea to let the battery run down as low as possible before charging as this will help your battery have a longer life.  However, you must make sure you have enough charge to get through the school day. </a:t>
            </a:r>
          </a:p>
          <a:p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You should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NOT download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any software or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make changes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to your laptop unless you have permission from your teacher.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If you have a problem …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3737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Step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… Let your teacher know if you have a problem with your laptop. Your teacher may be able to help you fix the problem.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28600" y="2819400"/>
            <a:ext cx="8677470" cy="2246769"/>
            <a:chOff x="228600" y="4265072"/>
            <a:chExt cx="8677470" cy="2246769"/>
          </a:xfrm>
        </p:grpSpPr>
        <p:sp>
          <p:nvSpPr>
            <p:cNvPr id="5" name="Rectangle 4"/>
            <p:cNvSpPr/>
            <p:nvPr/>
          </p:nvSpPr>
          <p:spPr>
            <a:xfrm>
              <a:off x="1524000" y="4265072"/>
              <a:ext cx="7382070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2nd Step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… If your teacher cannot fix it for you and you cannot find it on the Tech Help page, have your teacher submit a QNS request.  Someone will be available to help you – either in person or remotely (they will “take over” your computer)!  </a:t>
              </a:r>
            </a:p>
            <a:p>
              <a:pPr algn="ctr"/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NOTE:  All requests are tracked so we know who sends them. 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28600" y="4343400"/>
              <a:ext cx="1249199" cy="1604665"/>
              <a:chOff x="4242422" y="2967335"/>
              <a:chExt cx="1249199" cy="1604665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4242422" y="2967335"/>
                <a:ext cx="659155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cap="none" spc="0" dirty="0" smtClean="0">
                    <a:ln w="18000">
                      <a:solidFill>
                        <a:schemeClr val="accent2">
                          <a:satMod val="140000"/>
                        </a:schemeClr>
                      </a:solidFill>
                      <a:prstDash val="solid"/>
                      <a:miter lim="800000"/>
                    </a:ln>
                    <a:solidFill>
                      <a:srgbClr val="FF0000"/>
                    </a:solidFill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</a:rPr>
                  <a:t>Q</a:t>
                </a:r>
                <a:endParaRPr lang="en-US" sz="5400" b="1" cap="none" spc="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623422" y="3308003"/>
                <a:ext cx="659155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cap="none" spc="0" dirty="0" smtClean="0">
                    <a:ln w="18000">
                      <a:solidFill>
                        <a:schemeClr val="accent2">
                          <a:satMod val="140000"/>
                        </a:schemeClr>
                      </a:solidFill>
                      <a:prstDash val="solid"/>
                      <a:miter lim="800000"/>
                    </a:ln>
                    <a:solidFill>
                      <a:srgbClr val="FF0000"/>
                    </a:solidFill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</a:rPr>
                  <a:t>N</a:t>
                </a:r>
                <a:endParaRPr lang="en-US" sz="5400" b="1" cap="none" spc="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979942" y="3648670"/>
                <a:ext cx="511679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cap="none" spc="0" dirty="0" smtClean="0">
                    <a:ln w="18000">
                      <a:solidFill>
                        <a:schemeClr val="accent2">
                          <a:satMod val="140000"/>
                        </a:schemeClr>
                      </a:solidFill>
                      <a:prstDash val="solid"/>
                      <a:miter lim="800000"/>
                    </a:ln>
                    <a:solidFill>
                      <a:srgbClr val="FF0000"/>
                    </a:solidFill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</a:rPr>
                  <a:t>S</a:t>
                </a:r>
                <a:endParaRPr lang="en-US" sz="5400" b="1" cap="none" spc="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Get your laptop &amp; info …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733800"/>
            <a:ext cx="883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Please wait quietly while your teacher passes out the laptops and information slips.</a:t>
            </a:r>
          </a:p>
          <a:p>
            <a:pPr algn="ctr"/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ttomm\AppData\Local\Microsoft\Windows\INetCache\IE\KMLN7IFM\MC90043256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43000"/>
            <a:ext cx="2057400" cy="2057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581400" y="1371600"/>
            <a:ext cx="5105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not open the laptop or turn it on!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800" y="1106269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 Open your laptop and then turn it on by pressing the power button.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20140729_104005.jpg"/>
          <p:cNvPicPr>
            <a:picLocks noChangeAspect="1"/>
          </p:cNvPicPr>
          <p:nvPr/>
        </p:nvPicPr>
        <p:blipFill>
          <a:blip r:embed="rId2" cstate="print"/>
          <a:srcRect t="8065" r="68952" b="75806"/>
          <a:stretch>
            <a:fillRect/>
          </a:stretch>
        </p:blipFill>
        <p:spPr>
          <a:xfrm>
            <a:off x="6654800" y="1066800"/>
            <a:ext cx="1955800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ight Arrow 10"/>
          <p:cNvSpPr/>
          <p:nvPr/>
        </p:nvSpPr>
        <p:spPr>
          <a:xfrm rot="200989">
            <a:off x="5907358" y="1261245"/>
            <a:ext cx="1447800" cy="297597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Getting started …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222" y="2438400"/>
            <a:ext cx="8519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Enter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network log 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network password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 your info slip (it is case sensitive).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img.wonderhowto.com/img/20/99/63460107922140/0/log-windows-7-with-username-password.w654.jpg"/>
          <p:cNvPicPr>
            <a:picLocks noChangeAspect="1" noChangeArrowheads="1"/>
          </p:cNvPicPr>
          <p:nvPr/>
        </p:nvPicPr>
        <p:blipFill>
          <a:blip r:embed="rId3" cstate="print"/>
          <a:srcRect t="17910" b="6468"/>
          <a:stretch>
            <a:fillRect/>
          </a:stretch>
        </p:blipFill>
        <p:spPr bwMode="auto">
          <a:xfrm>
            <a:off x="4800600" y="3295650"/>
            <a:ext cx="3449053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28600" y="60198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If you cannot log in, wait 10-15 seconds and try again.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80662" y="3505200"/>
            <a:ext cx="5010538" cy="1085850"/>
            <a:chOff x="780662" y="3505200"/>
            <a:chExt cx="5010538" cy="1085850"/>
          </a:xfrm>
        </p:grpSpPr>
        <p:cxnSp>
          <p:nvCxnSpPr>
            <p:cNvPr id="12" name="Straight Arrow Connector 11"/>
            <p:cNvCxnSpPr>
              <a:stCxn id="16" idx="3"/>
            </p:cNvCxnSpPr>
            <p:nvPr/>
          </p:nvCxnSpPr>
          <p:spPr>
            <a:xfrm>
              <a:off x="4514462" y="3733800"/>
              <a:ext cx="1276738" cy="8572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780662" y="3505200"/>
              <a:ext cx="3733800" cy="457200"/>
              <a:chOff x="780662" y="3505200"/>
              <a:chExt cx="3733800" cy="45720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780662" y="3505200"/>
                <a:ext cx="3733800" cy="457200"/>
              </a:xfrm>
              <a:prstGeom prst="round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295400" y="3581400"/>
                <a:ext cx="266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2018csnowden</a:t>
                </a:r>
                <a:endParaRPr lang="en-US" dirty="0"/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762000" y="4572000"/>
            <a:ext cx="4953000" cy="457200"/>
            <a:chOff x="762000" y="4572000"/>
            <a:chExt cx="4953000" cy="457200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4495800" y="4800600"/>
              <a:ext cx="12192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/>
          </p:nvGrpSpPr>
          <p:grpSpPr>
            <a:xfrm>
              <a:off x="762000" y="4572000"/>
              <a:ext cx="3733800" cy="457200"/>
              <a:chOff x="762000" y="4572000"/>
              <a:chExt cx="3733800" cy="457200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762000" y="4572000"/>
                <a:ext cx="3733800" cy="457200"/>
              </a:xfrm>
              <a:prstGeom prst="round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371600" y="4572000"/>
                <a:ext cx="266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126S12345</a:t>
                </a:r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2182" y="914400"/>
            <a:ext cx="8737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Hold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down the FN button and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press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F9 to brighten your screen.  </a:t>
            </a:r>
          </a:p>
          <a:p>
            <a:pPr algn="ctr"/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Keeping the screen dimmer will help conserve battery life!</a:t>
            </a:r>
            <a:br>
              <a:rPr lang="en-US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Use FN+F8 to dim your screen.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Need the screen brighter? 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IMG_0763.JPG"/>
          <p:cNvPicPr>
            <a:picLocks noChangeAspect="1"/>
          </p:cNvPicPr>
          <p:nvPr/>
        </p:nvPicPr>
        <p:blipFill>
          <a:blip r:embed="rId2" cstate="print"/>
          <a:srcRect t="24055" b="22108"/>
          <a:stretch>
            <a:fillRect/>
          </a:stretch>
        </p:blipFill>
        <p:spPr>
          <a:xfrm>
            <a:off x="706052" y="1563469"/>
            <a:ext cx="7828348" cy="3160931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609600" y="3925670"/>
            <a:ext cx="762000" cy="685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334000" y="1325880"/>
            <a:ext cx="0" cy="2743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0" y="5982462"/>
            <a:ext cx="9144000" cy="875538"/>
            <a:chOff x="-36298" y="5982462"/>
            <a:chExt cx="8646898" cy="8755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9" name="TextBox 8"/>
            <p:cNvSpPr txBox="1"/>
            <p:nvPr/>
          </p:nvSpPr>
          <p:spPr>
            <a:xfrm>
              <a:off x="914400" y="6027003"/>
              <a:ext cx="7696200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Watch for the MEET GOOGLE DRIVE window.</a:t>
              </a:r>
              <a:b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en-US" sz="2400" b="1" u="sng" dirty="0" smtClean="0">
                  <a:latin typeface="Times New Roman" pitchFamily="18" charset="0"/>
                  <a:cs typeface="Times New Roman" pitchFamily="18" charset="0"/>
                </a:rPr>
                <a:t>Don’t click anything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until your teacher tells you to click! </a:t>
              </a:r>
            </a:p>
          </p:txBody>
        </p:sp>
        <p:pic>
          <p:nvPicPr>
            <p:cNvPr id="10" name="Picture 2" descr="http://img.talkandroid.com/uploads/2014/05/meet-google-driv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6298" y="5982462"/>
              <a:ext cx="1103097" cy="874205"/>
            </a:xfrm>
            <a:prstGeom prst="rect">
              <a:avLst/>
            </a:prstGeom>
            <a:grp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800" y="914400"/>
            <a:ext cx="8737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Hold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down the FN button and then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press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F1 to decrease the volume or F2 to increase the volume.  </a:t>
            </a: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Need to change the volume? 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IMG_0763.JPG"/>
          <p:cNvPicPr>
            <a:picLocks noChangeAspect="1"/>
          </p:cNvPicPr>
          <p:nvPr/>
        </p:nvPicPr>
        <p:blipFill>
          <a:blip r:embed="rId2" cstate="print"/>
          <a:srcRect t="24055" b="22108"/>
          <a:stretch>
            <a:fillRect/>
          </a:stretch>
        </p:blipFill>
        <p:spPr>
          <a:xfrm>
            <a:off x="133738" y="1905000"/>
            <a:ext cx="8869680" cy="35814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99055" y="4638869"/>
            <a:ext cx="762000" cy="685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524000" y="1636931"/>
            <a:ext cx="9144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0" y="5982462"/>
            <a:ext cx="9144000" cy="875538"/>
            <a:chOff x="-36298" y="5982462"/>
            <a:chExt cx="8646898" cy="8755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6" name="TextBox 15"/>
            <p:cNvSpPr txBox="1"/>
            <p:nvPr/>
          </p:nvSpPr>
          <p:spPr>
            <a:xfrm>
              <a:off x="914400" y="6027003"/>
              <a:ext cx="7696200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Watch for the MEET GOOGLE DRIVE window.</a:t>
              </a:r>
              <a:b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en-US" sz="2400" b="1" u="sng" dirty="0" smtClean="0">
                  <a:latin typeface="Times New Roman" pitchFamily="18" charset="0"/>
                  <a:cs typeface="Times New Roman" pitchFamily="18" charset="0"/>
                </a:rPr>
                <a:t>Don’t click anything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until your teacher tells you to click! </a:t>
              </a:r>
            </a:p>
          </p:txBody>
        </p:sp>
        <p:pic>
          <p:nvPicPr>
            <p:cNvPr id="17" name="Picture 2" descr="http://img.talkandroid.com/uploads/2014/05/meet-google-driv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6298" y="5982462"/>
              <a:ext cx="1103097" cy="874205"/>
            </a:xfrm>
            <a:prstGeom prst="rect">
              <a:avLst/>
            </a:prstGeom>
            <a:grp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</TotalTime>
  <Words>644</Words>
  <Application>Microsoft Office PowerPoint</Application>
  <PresentationFormat>On-screen Show (4:3)</PresentationFormat>
  <Paragraphs>93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Introduction</vt:lpstr>
      <vt:lpstr>Introduction</vt:lpstr>
      <vt:lpstr>1:1 Laptop Program</vt:lpstr>
      <vt:lpstr>Student Responsibilities</vt:lpstr>
      <vt:lpstr>If you have a problem …</vt:lpstr>
      <vt:lpstr>Get your laptop &amp; info …</vt:lpstr>
      <vt:lpstr>Getting started …</vt:lpstr>
      <vt:lpstr>Need the screen brighter? </vt:lpstr>
      <vt:lpstr>Need to change the volume? </vt:lpstr>
      <vt:lpstr>Slide 10</vt:lpstr>
      <vt:lpstr>Slide 11</vt:lpstr>
    </vt:vector>
  </TitlesOfParts>
  <Company>126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1:1 Laptop Tutorial</dc:title>
  <dc:creator>Tracy</dc:creator>
  <cp:lastModifiedBy>dmckinney</cp:lastModifiedBy>
  <cp:revision>203</cp:revision>
  <dcterms:created xsi:type="dcterms:W3CDTF">2014-07-23T20:29:24Z</dcterms:created>
  <dcterms:modified xsi:type="dcterms:W3CDTF">2014-09-19T15:16:19Z</dcterms:modified>
</cp:coreProperties>
</file>