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88" r:id="rId3"/>
    <p:sldId id="291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cy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62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C4A09-DFEC-43F8-9F63-3F1A4D135AD8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63F2A-D82F-486F-AECF-481C7AFBD5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43D2-5696-4296-B1F3-C8660C0BCA89}" type="datetimeFigureOut">
              <a:rPr lang="en-US" smtClean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Setting Your Homepage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Double-click the CHROME icon to open the browser.</a:t>
            </a:r>
          </a:p>
          <a:p>
            <a:pPr marL="457200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do not need to sign in.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-- 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see this bar, click the SET AS DEFAULT button.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990600"/>
            <a:ext cx="790575" cy="759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1600200" y="5791200"/>
            <a:ext cx="5868219" cy="533400"/>
            <a:chOff x="1371600" y="5943600"/>
            <a:chExt cx="5868219" cy="533400"/>
          </a:xfrm>
        </p:grpSpPr>
        <p:pic>
          <p:nvPicPr>
            <p:cNvPr id="14" name="Picture 13" descr="chrome default.PNG"/>
            <p:cNvPicPr>
              <a:picLocks noChangeAspect="1"/>
            </p:cNvPicPr>
            <p:nvPr/>
          </p:nvPicPr>
          <p:blipFill>
            <a:blip r:embed="rId3" cstate="print"/>
            <a:srcRect t="31996" b="40008"/>
            <a:stretch>
              <a:fillRect/>
            </a:stretch>
          </p:blipFill>
          <p:spPr>
            <a:xfrm>
              <a:off x="1371600" y="5943600"/>
              <a:ext cx="5868219" cy="533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9" name="Rounded Rectangle 18"/>
            <p:cNvSpPr/>
            <p:nvPr/>
          </p:nvSpPr>
          <p:spPr>
            <a:xfrm>
              <a:off x="4581331" y="6001138"/>
              <a:ext cx="1066800" cy="36576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chrome1.PNG"/>
          <p:cNvPicPr>
            <a:picLocks noChangeAspect="1"/>
          </p:cNvPicPr>
          <p:nvPr/>
        </p:nvPicPr>
        <p:blipFill>
          <a:blip r:embed="rId4" cstate="print"/>
          <a:srcRect b="11933"/>
          <a:stretch>
            <a:fillRect/>
          </a:stretch>
        </p:blipFill>
        <p:spPr>
          <a:xfrm>
            <a:off x="3962400" y="2514600"/>
            <a:ext cx="4572000" cy="269971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572000" y="2514600"/>
            <a:ext cx="3810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334000" y="4267200"/>
            <a:ext cx="1600200" cy="1066800"/>
            <a:chOff x="5562600" y="4267200"/>
            <a:chExt cx="1600200" cy="10668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562600" y="4267200"/>
              <a:ext cx="1600200" cy="1066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562600" y="4267200"/>
              <a:ext cx="1600200" cy="1066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3rd - Enter the web address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school website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24200" y="1295400"/>
            <a:ext cx="4114800" cy="457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57200" y="2514600"/>
            <a:ext cx="8305800" cy="3733800"/>
            <a:chOff x="457200" y="2514600"/>
            <a:chExt cx="8305800" cy="3733800"/>
          </a:xfrm>
        </p:grpSpPr>
        <p:grpSp>
          <p:nvGrpSpPr>
            <p:cNvPr id="23" name="Group 22"/>
            <p:cNvGrpSpPr/>
            <p:nvPr/>
          </p:nvGrpSpPr>
          <p:grpSpPr>
            <a:xfrm>
              <a:off x="457200" y="2514600"/>
              <a:ext cx="8153400" cy="3733800"/>
              <a:chOff x="457200" y="2514600"/>
              <a:chExt cx="8153400" cy="3733800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79096" b="52528"/>
              <a:stretch>
                <a:fillRect/>
              </a:stretch>
            </p:blipFill>
            <p:spPr bwMode="auto">
              <a:xfrm>
                <a:off x="457200" y="2895600"/>
                <a:ext cx="2362200" cy="33528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0" name="Rounded Rectangle 9"/>
              <p:cNvSpPr/>
              <p:nvPr/>
            </p:nvSpPr>
            <p:spPr>
              <a:xfrm>
                <a:off x="2514600" y="3048000"/>
                <a:ext cx="381000" cy="304800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H="1">
                <a:off x="2895600" y="3048000"/>
                <a:ext cx="914400" cy="1524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3733800" y="2514600"/>
                <a:ext cx="4876800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arenR"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baseline="30000" dirty="0" smtClean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- Click the Chrome menu button       </a:t>
                </a:r>
              </a:p>
              <a:p>
                <a:pPr marL="457200" indent="-457200"/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533400" y="5867400"/>
              <a:ext cx="838200" cy="2286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1371600" y="5943600"/>
              <a:ext cx="2438400" cy="4820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886200" y="5710535"/>
              <a:ext cx="487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 Click SETTINGS.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762000"/>
            <a:ext cx="71080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1154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Click SET PAGES 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3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55589"/>
          <a:stretch>
            <a:fillRect/>
          </a:stretch>
        </p:blipFill>
        <p:spPr bwMode="auto">
          <a:xfrm>
            <a:off x="228600" y="335340"/>
            <a:ext cx="3248025" cy="140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2590800" y="1249740"/>
            <a:ext cx="6096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6200" y="2679680"/>
            <a:ext cx="8991600" cy="3416320"/>
            <a:chOff x="76200" y="2374880"/>
            <a:chExt cx="8991600" cy="341632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2895600"/>
              <a:ext cx="4000500" cy="158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ounded Rectangle 9"/>
            <p:cNvSpPr/>
            <p:nvPr/>
          </p:nvSpPr>
          <p:spPr>
            <a:xfrm>
              <a:off x="2447731" y="4057262"/>
              <a:ext cx="1038298" cy="294493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905000" y="2828926"/>
              <a:ext cx="609600" cy="120967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8" idx="2"/>
            </p:cNvCxnSpPr>
            <p:nvPr/>
          </p:nvCxnSpPr>
          <p:spPr>
            <a:xfrm flipV="1">
              <a:off x="4953000" y="4361086"/>
              <a:ext cx="390331" cy="97291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5038531" y="4066593"/>
              <a:ext cx="609600" cy="294493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" y="2374880"/>
              <a:ext cx="8991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 Choose USE CURRENT PAGE.</a:t>
              </a: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AutoNum type="arabicParenR" startAt="3"/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8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 Click OK.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H="1">
            <a:off x="3200400" y="792540"/>
            <a:ext cx="5334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Click the box in front of the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SHOW HOME BUTTON.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CHANGE. </a:t>
            </a:r>
          </a:p>
          <a:p>
            <a:pPr marL="457200" indent="-457200">
              <a:buAutoNum type="arabicParenR" startAt="3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3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Choose OPEN THIS PAGE.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apperanc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8141" y="1981200"/>
            <a:ext cx="4001059" cy="1905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appera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0"/>
            <a:ext cx="3188602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5638800" y="762000"/>
            <a:ext cx="14478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951448" y="2819400"/>
            <a:ext cx="381000" cy="29449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19600" y="2667000"/>
            <a:ext cx="514738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52400" y="3124200"/>
            <a:ext cx="8534400" cy="2209800"/>
            <a:chOff x="152400" y="3124200"/>
            <a:chExt cx="8534400" cy="22098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5029200" y="3124200"/>
              <a:ext cx="1143000" cy="10668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7010400" y="3124200"/>
              <a:ext cx="533400" cy="228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52400" y="4133671"/>
              <a:ext cx="85344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– Type in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high web address. Click OK.</a:t>
              </a:r>
            </a:p>
            <a:p>
              <a:pPr marL="457200" indent="-457200"/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/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4066593" y="762000"/>
            <a:ext cx="12954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53340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the X to close the Settings TAB.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5943600"/>
            <a:ext cx="3943350" cy="55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Rounded Rectangle 19"/>
          <p:cNvSpPr/>
          <p:nvPr/>
        </p:nvSpPr>
        <p:spPr>
          <a:xfrm>
            <a:off x="5486400" y="5923386"/>
            <a:ext cx="381000" cy="29449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858000" y="1066800"/>
            <a:ext cx="6858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048000" y="1295400"/>
            <a:ext cx="37338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/>
          <a:srcRect t="27729"/>
          <a:stretch>
            <a:fillRect/>
          </a:stretch>
        </p:blipFill>
        <p:spPr bwMode="auto">
          <a:xfrm>
            <a:off x="1905000" y="4572000"/>
            <a:ext cx="5126831" cy="59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ounded Rectangle 23"/>
          <p:cNvSpPr/>
          <p:nvPr/>
        </p:nvSpPr>
        <p:spPr>
          <a:xfrm>
            <a:off x="3657600" y="4724400"/>
            <a:ext cx="30480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109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Setting Your Homepage</vt:lpstr>
      <vt:lpstr>Slide 2</vt:lpstr>
      <vt:lpstr>Slide 3</vt:lpstr>
      <vt:lpstr>Slide 4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1:1 Laptop Tutorial</dc:title>
  <dc:creator>Tracy</dc:creator>
  <cp:lastModifiedBy>csnowden</cp:lastModifiedBy>
  <cp:revision>200</cp:revision>
  <dcterms:created xsi:type="dcterms:W3CDTF">2014-07-23T20:29:24Z</dcterms:created>
  <dcterms:modified xsi:type="dcterms:W3CDTF">2014-08-17T19:50:19Z</dcterms:modified>
</cp:coreProperties>
</file>