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3A1E-6130-4E7B-96FD-8A5908E3B78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43A7-2703-4EE1-A249-58D623D781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Saving to Your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Flash Drive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Teachers: Handout Flash Drives. Encourage students to put names or initials on it with permanent markers.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62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Open “Laptop Key” from your documents. Click the Windows button, then documents.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Find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laptop_key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your list of documents and click twice.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62418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914400" y="6172200"/>
            <a:ext cx="1752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3rd Step – Plug in your flash drive to a USB port on your laptop. 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You will see a message that driver is being installed.)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Wait until it is ready to use.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3067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09600" y="3886200"/>
            <a:ext cx="1752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To save a copy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laptop_key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the flash drive, click FILE, Save As,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Browse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886200" y="1600200"/>
            <a:ext cx="1676400" cy="411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Click Computer, Double click DISKGO, Save.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48688" cy="48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1676400" y="1066800"/>
            <a:ext cx="1676400" cy="3124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1143000"/>
            <a:ext cx="1066800" cy="3352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181600"/>
            <a:ext cx="3362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Close the Word document. The file is now on your network and flash drives.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Care for Your Flash Drive: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On the lower right-hand corner the task bar, click the USB Symbol.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8th Step – Click Eject Mass Storage Device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Wait for the Safe message,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remove your Flash Drive.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71800"/>
            <a:ext cx="1157287" cy="10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953000" y="4495800"/>
            <a:ext cx="1752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5562600"/>
            <a:ext cx="8382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csnowden</dc:creator>
  <cp:lastModifiedBy>csnowden</cp:lastModifiedBy>
  <cp:revision>26</cp:revision>
  <dcterms:created xsi:type="dcterms:W3CDTF">2014-08-18T18:18:57Z</dcterms:created>
  <dcterms:modified xsi:type="dcterms:W3CDTF">2014-08-18T22:28:45Z</dcterms:modified>
</cp:coreProperties>
</file>