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2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66C8-E2E2-4FF2-8989-993777E6B1E4}" type="datetimeFigureOut">
              <a:rPr lang="en-US" smtClean="0"/>
              <a:t>8/18/2014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AEE456-27AF-4DB1-A331-0CFE0AFBCE1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Opening a File From</a:t>
            </a:r>
            <a:r>
              <a:rPr kumimoji="0" lang="en-US" sz="4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the Flip Server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143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Click Windows  button then Computer.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676400"/>
            <a:ext cx="5196395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" name="Straight Arrow Connector 5"/>
          <p:cNvCxnSpPr/>
          <p:nvPr/>
        </p:nvCxnSpPr>
        <p:spPr>
          <a:xfrm>
            <a:off x="2590800" y="1752600"/>
            <a:ext cx="4191000" cy="7620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762000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Click twice on the FLIP server.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676400"/>
            <a:ext cx="4862513" cy="2168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3962400"/>
            <a:ext cx="609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rd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Find HHS Technology, click twice.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Open the Online Presence folder, click twice on the video link in the folder. 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Watch the video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!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At the end of the video, click X to close it.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Copy the video to your network folder by clicking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once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on the title of the movie (it will turn blue); right-click on the touch pad, copy.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362200"/>
            <a:ext cx="73628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Arrow Connector 3"/>
          <p:cNvCxnSpPr/>
          <p:nvPr/>
        </p:nvCxnSpPr>
        <p:spPr>
          <a:xfrm flipH="1">
            <a:off x="3962400" y="1981200"/>
            <a:ext cx="3429000" cy="10668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3400" y="5334001"/>
            <a:ext cx="7848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6th Step – Right-click on Documents, paste.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STAY ON THIS SCREEN FOR THE NEXT ACTIVITY! 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600200" y="4267200"/>
            <a:ext cx="2895600" cy="121920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14800"/>
            <a:ext cx="4547755" cy="2501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bg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Saving to Your Google Drive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9144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Remember: Your 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Google Drive is your “cloud</a:t>
            </a: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”. 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Anything you store here may be accessed </a:t>
            </a:r>
          </a:p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from any computer with internet capabilities.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2362200"/>
            <a:ext cx="7772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To Save to your Google Drive from the network:</a:t>
            </a: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1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Right click on the video and copy.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aseline="30000" dirty="0" smtClean="0">
                <a:latin typeface="Times New Roman" pitchFamily="18" charset="0"/>
                <a:cs typeface="Times New Roman" pitchFamily="18" charset="0"/>
              </a:rPr>
              <a:t>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Step – Right click on your Google Drive and paste.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438400" y="4800600"/>
            <a:ext cx="1447800" cy="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189</Words>
  <Application>Microsoft Office PowerPoint</Application>
  <PresentationFormat>On-screen Show (4:3)</PresentationFormat>
  <Paragraphs>20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Slide 1</vt:lpstr>
      <vt:lpstr>Slide 2</vt:lpstr>
      <vt:lpstr>Slide 3</vt:lpstr>
      <vt:lpstr>Slide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csnowden</dc:creator>
  <cp:lastModifiedBy>csnowden</cp:lastModifiedBy>
  <cp:revision>6</cp:revision>
  <dcterms:created xsi:type="dcterms:W3CDTF">2014-08-18T22:46:05Z</dcterms:created>
  <dcterms:modified xsi:type="dcterms:W3CDTF">2014-08-18T23:27:25Z</dcterms:modified>
</cp:coreProperties>
</file>