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9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0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6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6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4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1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6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AEB0-8298-4549-9638-30C8440EB406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0675-D669-4738-9B35-C58866332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2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tp://www.havana126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Access the Flip Folder From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1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Step 1: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All you have to do is put the following address 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omic Sans MS" panose="030F0702030302020204" pitchFamily="66" charset="0"/>
                <a:hlinkClick r:id="rId2"/>
              </a:rPr>
              <a:t>ftp://www.havana126.net/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 into the internet address bar. and login using your network login and password.   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433667"/>
            <a:ext cx="290464" cy="53245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 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3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kumimoji="0" lang="en-US" altLang="en-US" sz="163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</a:br>
            <a:endParaRPr kumimoji="0" lang="en-US" altLang="en-US" sz="163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5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1F497D"/>
                </a:solidFill>
                <a:latin typeface="Comic Sans MS" panose="030F0702030302020204" pitchFamily="66" charset="0"/>
                <a:ea typeface="+mn-ea"/>
                <a:cs typeface="+mn-cs"/>
              </a:rPr>
              <a:t>Step 2: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07796" y="2287855"/>
            <a:ext cx="500457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.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 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 </a:t>
            </a:r>
            <a:r>
              <a:rPr kumimoji="0" lang="en-US" altLang="en-US" sz="52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 </a:t>
            </a:r>
            <a:endParaRPr kumimoji="0" lang="en-US" altLang="en-US" sz="276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s://mail.google.com/mail/u/0/?ui=2&amp;ik=2cb993e501&amp;view=att&amp;th=148225a09cc24c04&amp;attid=0.5&amp;disp=emb&amp;zw&amp;atsh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82087">
            <a:off x="2818422" y="2796734"/>
            <a:ext cx="2697615" cy="11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1796" y="17284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The Login will look like this...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Just type in your school login and password.</a:t>
            </a:r>
            <a:endParaRPr lang="en-US" dirty="0"/>
          </a:p>
        </p:txBody>
      </p:sp>
      <p:pic>
        <p:nvPicPr>
          <p:cNvPr id="8" name="Picture 2" descr="cid:image001.png@01CFC372.F82E0F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210" y="2954105"/>
            <a:ext cx="472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88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Step 3:</a:t>
            </a:r>
            <a:endParaRPr lang="en-US" dirty="0"/>
          </a:p>
        </p:txBody>
      </p:sp>
      <p:pic>
        <p:nvPicPr>
          <p:cNvPr id="3" name="Picture 3" descr="cid:image002.png@01CFC372.F82E0F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12" y="2500439"/>
            <a:ext cx="8496172" cy="389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99922" y="1611347"/>
            <a:ext cx="7849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You will </a:t>
            </a:r>
            <a:r>
              <a:rPr lang="en-US" altLang="en-US" dirty="0" smtClean="0">
                <a:solidFill>
                  <a:srgbClr val="1F497D"/>
                </a:solidFill>
                <a:latin typeface="Comic Sans MS" panose="030F0702030302020204" pitchFamily="66" charset="0"/>
              </a:rPr>
              <a:t>see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omic Sans MS" panose="030F0702030302020204" pitchFamily="66" charset="0"/>
              </a:rPr>
              <a:t> the flip folder below…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2816" y="2936910"/>
            <a:ext cx="2730388" cy="2322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7021" y="3471000"/>
            <a:ext cx="3151174" cy="8177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Click on FLIP next to the word Directory.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Picture 2" descr="https://mail.google.com/mail/u/0/?ui=2&amp;ik=2cb993e501&amp;view=att&amp;th=148225a09cc24c04&amp;attid=0.5&amp;disp=emb&amp;zw&amp;atsh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1947">
            <a:off x="6621678" y="2936060"/>
            <a:ext cx="2697615" cy="11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55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Step 4: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 descr="cid:image003.png@01CFC372.F82E0F9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4074" y="586384"/>
            <a:ext cx="4578265" cy="611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4235506" cy="4351338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You will see all the teacher's folders...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Click on the teacher’s name to open his/her Flip Folder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32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Access the Flip Folder From Home</vt:lpstr>
      <vt:lpstr>Step 1:</vt:lpstr>
      <vt:lpstr>Step 2:</vt:lpstr>
      <vt:lpstr>Step 3:</vt:lpstr>
      <vt:lpstr>Step 4: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the Flip Folder From Home</dc:title>
  <dc:creator>csnowden</dc:creator>
  <cp:lastModifiedBy>csnowden</cp:lastModifiedBy>
  <cp:revision>2</cp:revision>
  <dcterms:created xsi:type="dcterms:W3CDTF">2014-09-03T15:25:25Z</dcterms:created>
  <dcterms:modified xsi:type="dcterms:W3CDTF">2014-09-03T15:39:22Z</dcterms:modified>
</cp:coreProperties>
</file>