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84" r:id="rId3"/>
    <p:sldId id="293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cy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C4A09-DFEC-43F8-9F63-3F1A4D135AD8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63F2A-D82F-486F-AECF-481C7AFBD5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0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63F2A-D82F-486F-AECF-481C7AFBD5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0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63F2A-D82F-486F-AECF-481C7AFBD57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8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63F2A-D82F-486F-AECF-481C7AFBD57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9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63F2A-D82F-486F-AECF-481C7AFBD57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43D2-5696-4296-B1F3-C8660C0BCA89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BEB46-3BB2-4B46-9B2B-47D8BB9FE1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581400"/>
            <a:ext cx="451967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15240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the home button to return to the HHS website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(if you are not already there.)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the link for INFORMATION NOW on the high school web page                                        then here.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Information Now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600200"/>
            <a:ext cx="342900" cy="3333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22098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28600" y="4800600"/>
            <a:ext cx="12954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62400" y="3733800"/>
            <a:ext cx="1600200" cy="2057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52400"/>
            <a:ext cx="8763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Enter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unique user name (your teacher has this information) and use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ducks123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your password.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Click LOGIN.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990600"/>
            <a:ext cx="3810000" cy="3453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5791200" y="255779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ducks123</a:t>
            </a:r>
            <a:endParaRPr lang="en-US" sz="11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257800" y="3429000"/>
            <a:ext cx="2057400" cy="1905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524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Enter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second password – the “126S” number with S as a capital letter and your initials in lower case.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			     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Click OK.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infonow_changepasswo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7435" y="1143000"/>
            <a:ext cx="3564565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" name="Straight Arrow Connector 15"/>
          <p:cNvCxnSpPr/>
          <p:nvPr/>
        </p:nvCxnSpPr>
        <p:spPr>
          <a:xfrm rot="5400000" flipH="1" flipV="1">
            <a:off x="6828318" y="4449282"/>
            <a:ext cx="838200" cy="3216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2895600"/>
            <a:ext cx="2895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 – Capital letter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Initials – Lowercase  letters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Example: 126S12345cs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3048000"/>
            <a:ext cx="17526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85800" y="5638800"/>
            <a:ext cx="7924800" cy="990600"/>
            <a:chOff x="685800" y="5638800"/>
            <a:chExt cx="7924800" cy="9906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71600" y="6190862"/>
              <a:ext cx="6257925" cy="4381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8" name="Rounded Rectangle 17"/>
            <p:cNvSpPr/>
            <p:nvPr/>
          </p:nvSpPr>
          <p:spPr>
            <a:xfrm>
              <a:off x="5066524" y="6172200"/>
              <a:ext cx="1295400" cy="4572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" y="5638800"/>
              <a:ext cx="7924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Click SAVE PASSWORD anytime you see this bar.</a:t>
              </a: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flipH="1" flipV="1">
            <a:off x="4114800" y="2286000"/>
            <a:ext cx="1371600" cy="4572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762000" y="1828800"/>
            <a:ext cx="3276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ducks123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GRADES to see a list of your classes.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one of the A buttons to see your grades for a class.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next to your name (upper right-hand corner) and then choose LOGOUT.  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83333" t="11077" b="77641"/>
          <a:stretch>
            <a:fillRect/>
          </a:stretch>
        </p:blipFill>
        <p:spPr bwMode="auto">
          <a:xfrm>
            <a:off x="3200400" y="2514600"/>
            <a:ext cx="3061855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3505200" y="3200400"/>
            <a:ext cx="984738" cy="33736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" y="4373940"/>
            <a:ext cx="849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Click the X to close the INFO NOW tab.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0600" y="2667000"/>
            <a:ext cx="457200" cy="228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Carla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152</Words>
  <Application>Microsoft Office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 3</vt:lpstr>
      <vt:lpstr>Office Theme</vt:lpstr>
      <vt:lpstr>Information Now</vt:lpstr>
      <vt:lpstr>PowerPoint Presentation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1:1 Laptop Tutorial</dc:title>
  <dc:creator>Tracy</dc:creator>
  <cp:lastModifiedBy>csnowden</cp:lastModifiedBy>
  <cp:revision>201</cp:revision>
  <dcterms:created xsi:type="dcterms:W3CDTF">2014-07-23T20:29:24Z</dcterms:created>
  <dcterms:modified xsi:type="dcterms:W3CDTF">2014-09-03T15:19:43Z</dcterms:modified>
</cp:coreProperties>
</file>