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79" r:id="rId2"/>
    <p:sldId id="280" r:id="rId3"/>
    <p:sldId id="299" r:id="rId4"/>
    <p:sldId id="281" r:id="rId5"/>
    <p:sldId id="300" r:id="rId6"/>
    <p:sldId id="301" r:id="rId7"/>
    <p:sldId id="303"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racy" initials="T" lastIdx="2" clrIdx="0"/>
</p:cmAuthorLst>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2802" y="-9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0BC4A09-DFEC-43F8-9F63-3F1A4D135AD8}" type="datetimeFigureOut">
              <a:rPr lang="en-US" smtClean="0"/>
              <a:pPr/>
              <a:t>8/18/2014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363F2A-D82F-486F-AECF-481C7AFBD575}"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4363F2A-D82F-486F-AECF-481C7AFBD575}"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4363F2A-D82F-486F-AECF-481C7AFBD575}"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4363F2A-D82F-486F-AECF-481C7AFBD575}"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4363F2A-D82F-486F-AECF-481C7AFBD575}"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4363F2A-D82F-486F-AECF-481C7AFBD575}" type="slidenum">
              <a:rPr lang="en-US" smtClean="0"/>
              <a:pPr/>
              <a:t>7</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08043D2-5696-4296-B1F3-C8660C0BCA89}" type="datetimeFigureOut">
              <a:rPr lang="en-US" smtClean="0"/>
              <a:pPr/>
              <a:t>8/18/2014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6BEB46-3BB2-4B46-9B2B-47D8BB9FE18F}"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8043D2-5696-4296-B1F3-C8660C0BCA89}" type="datetimeFigureOut">
              <a:rPr lang="en-US" smtClean="0"/>
              <a:pPr/>
              <a:t>8/18/2014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6BEB46-3BB2-4B46-9B2B-47D8BB9FE18F}"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8043D2-5696-4296-B1F3-C8660C0BCA89}" type="datetimeFigureOut">
              <a:rPr lang="en-US" smtClean="0"/>
              <a:pPr/>
              <a:t>8/18/2014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6BEB46-3BB2-4B46-9B2B-47D8BB9FE18F}"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8043D2-5696-4296-B1F3-C8660C0BCA89}" type="datetimeFigureOut">
              <a:rPr lang="en-US" smtClean="0"/>
              <a:pPr/>
              <a:t>8/18/2014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6BEB46-3BB2-4B46-9B2B-47D8BB9FE18F}"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8043D2-5696-4296-B1F3-C8660C0BCA89}" type="datetimeFigureOut">
              <a:rPr lang="en-US" smtClean="0"/>
              <a:pPr/>
              <a:t>8/18/2014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6BEB46-3BB2-4B46-9B2B-47D8BB9FE18F}"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08043D2-5696-4296-B1F3-C8660C0BCA89}" type="datetimeFigureOut">
              <a:rPr lang="en-US" smtClean="0"/>
              <a:pPr/>
              <a:t>8/18/2014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6BEB46-3BB2-4B46-9B2B-47D8BB9FE18F}"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08043D2-5696-4296-B1F3-C8660C0BCA89}" type="datetimeFigureOut">
              <a:rPr lang="en-US" smtClean="0"/>
              <a:pPr/>
              <a:t>8/18/2014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A6BEB46-3BB2-4B46-9B2B-47D8BB9FE18F}"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08043D2-5696-4296-B1F3-C8660C0BCA89}" type="datetimeFigureOut">
              <a:rPr lang="en-US" smtClean="0"/>
              <a:pPr/>
              <a:t>8/18/2014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A6BEB46-3BB2-4B46-9B2B-47D8BB9FE18F}"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8043D2-5696-4296-B1F3-C8660C0BCA89}" type="datetimeFigureOut">
              <a:rPr lang="en-US" smtClean="0"/>
              <a:pPr/>
              <a:t>8/18/2014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A6BEB46-3BB2-4B46-9B2B-47D8BB9FE18F}"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8043D2-5696-4296-B1F3-C8660C0BCA89}" type="datetimeFigureOut">
              <a:rPr lang="en-US" smtClean="0"/>
              <a:pPr/>
              <a:t>8/18/2014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6BEB46-3BB2-4B46-9B2B-47D8BB9FE18F}"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8043D2-5696-4296-B1F3-C8660C0BCA89}" type="datetimeFigureOut">
              <a:rPr lang="en-US" smtClean="0"/>
              <a:pPr/>
              <a:t>8/18/2014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6BEB46-3BB2-4B46-9B2B-47D8BB9FE18F}"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8043D2-5696-4296-B1F3-C8660C0BCA89}" type="datetimeFigureOut">
              <a:rPr lang="en-US" smtClean="0"/>
              <a:pPr/>
              <a:t>8/18/2014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6BEB46-3BB2-4B46-9B2B-47D8BB9FE18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914400"/>
            <a:ext cx="8991600" cy="2446824"/>
          </a:xfrm>
          <a:prstGeom prst="rect">
            <a:avLst/>
          </a:prstGeom>
          <a:noFill/>
        </p:spPr>
        <p:txBody>
          <a:bodyPr wrap="square" rtlCol="0">
            <a:spAutoFit/>
          </a:bodyPr>
          <a:lstStyle/>
          <a:p>
            <a:r>
              <a:rPr lang="en-US" sz="2400" dirty="0" smtClean="0">
                <a:latin typeface="Times New Roman" pitchFamily="18" charset="0"/>
                <a:cs typeface="Times New Roman" pitchFamily="18" charset="0"/>
              </a:rPr>
              <a:t>1</a:t>
            </a:r>
            <a:r>
              <a:rPr lang="en-US" sz="2400" baseline="30000" dirty="0" smtClean="0">
                <a:latin typeface="Times New Roman" pitchFamily="18" charset="0"/>
                <a:cs typeface="Times New Roman" pitchFamily="18" charset="0"/>
              </a:rPr>
              <a:t>st</a:t>
            </a:r>
            <a:r>
              <a:rPr lang="en-US" sz="2400" dirty="0" smtClean="0">
                <a:latin typeface="Times New Roman" pitchFamily="18" charset="0"/>
                <a:cs typeface="Times New Roman" pitchFamily="18" charset="0"/>
              </a:rPr>
              <a:t> – Go </a:t>
            </a:r>
            <a:r>
              <a:rPr lang="en-US" sz="2400" dirty="0" smtClean="0">
                <a:latin typeface="Times New Roman" pitchFamily="18" charset="0"/>
                <a:cs typeface="Times New Roman" pitchFamily="18" charset="0"/>
              </a:rPr>
              <a:t>to </a:t>
            </a:r>
            <a:r>
              <a:rPr lang="en-US" sz="2400" dirty="0" smtClean="0">
                <a:latin typeface="Times New Roman" pitchFamily="18" charset="0"/>
                <a:cs typeface="Times New Roman" pitchFamily="18" charset="0"/>
              </a:rPr>
              <a:t>the HHS website by clicking the </a:t>
            </a:r>
            <a:r>
              <a:rPr lang="en-US" sz="2400" dirty="0" smtClean="0">
                <a:latin typeface="Times New Roman" pitchFamily="18" charset="0"/>
                <a:cs typeface="Times New Roman" pitchFamily="18" charset="0"/>
              </a:rPr>
              <a:t>Google Chrome </a:t>
            </a:r>
            <a:r>
              <a:rPr lang="en-US" sz="2400" dirty="0" smtClean="0">
                <a:latin typeface="Times New Roman" pitchFamily="18" charset="0"/>
                <a:cs typeface="Times New Roman" pitchFamily="18" charset="0"/>
              </a:rPr>
              <a:t>button. </a:t>
            </a:r>
          </a:p>
          <a:p>
            <a:endParaRPr lang="en-US" sz="500" dirty="0" smtClean="0">
              <a:latin typeface="Times New Roman" pitchFamily="18" charset="0"/>
              <a:cs typeface="Times New Roman" pitchFamily="18" charset="0"/>
            </a:endParaRPr>
          </a:p>
          <a:p>
            <a:pPr algn="ctr"/>
            <a:endParaRPr lang="en-US" sz="2000" b="1" i="1" dirty="0" smtClean="0">
              <a:solidFill>
                <a:srgbClr val="FF0000"/>
              </a:solidFill>
              <a:latin typeface="Times New Roman" pitchFamily="18" charset="0"/>
              <a:cs typeface="Times New Roman" pitchFamily="18" charset="0"/>
            </a:endParaRPr>
          </a:p>
          <a:p>
            <a:r>
              <a:rPr lang="en-US" sz="2000" b="1" i="1" dirty="0" smtClean="0">
                <a:solidFill>
                  <a:srgbClr val="FF0000"/>
                </a:solidFill>
                <a:latin typeface="Times New Roman" pitchFamily="18" charset="0"/>
                <a:cs typeface="Times New Roman" pitchFamily="18" charset="0"/>
              </a:rPr>
              <a:t>Close any extra tabs if you have more than one open.</a:t>
            </a:r>
          </a:p>
          <a:p>
            <a:endParaRPr lang="en-US" sz="12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p:txBody>
      </p:sp>
      <p:sp>
        <p:nvSpPr>
          <p:cNvPr id="14" name="Title 1"/>
          <p:cNvSpPr>
            <a:spLocks noGrp="1"/>
          </p:cNvSpPr>
          <p:nvPr>
            <p:ph type="title"/>
          </p:nvPr>
        </p:nvSpPr>
        <p:spPr>
          <a:xfrm>
            <a:off x="0" y="0"/>
            <a:ext cx="9144000" cy="838200"/>
          </a:xfrm>
          <a:solidFill>
            <a:schemeClr val="accent2">
              <a:lumMod val="50000"/>
            </a:schemeClr>
          </a:solidFill>
        </p:spPr>
        <p:txBody>
          <a:bodyPr/>
          <a:lstStyle/>
          <a:p>
            <a:r>
              <a:rPr lang="en-US" b="1" dirty="0" smtClean="0">
                <a:solidFill>
                  <a:schemeClr val="bg1"/>
                </a:solidFill>
                <a:latin typeface="Times New Roman" pitchFamily="18" charset="0"/>
                <a:cs typeface="Times New Roman" pitchFamily="18" charset="0"/>
              </a:rPr>
              <a:t>Google E-mail</a:t>
            </a:r>
            <a:endParaRPr lang="en-US" b="1" dirty="0">
              <a:solidFill>
                <a:schemeClr val="bg1"/>
              </a:solidFill>
              <a:latin typeface="Times New Roman" pitchFamily="18" charset="0"/>
              <a:cs typeface="Times New Roman" pitchFamily="18" charset="0"/>
            </a:endParaRPr>
          </a:p>
        </p:txBody>
      </p:sp>
      <p:sp>
        <p:nvSpPr>
          <p:cNvPr id="12" name="TextBox 11"/>
          <p:cNvSpPr txBox="1"/>
          <p:nvPr/>
        </p:nvSpPr>
        <p:spPr>
          <a:xfrm>
            <a:off x="152400" y="3893403"/>
            <a:ext cx="4419600" cy="830997"/>
          </a:xfrm>
          <a:prstGeom prst="rect">
            <a:avLst/>
          </a:prstGeom>
          <a:noFill/>
        </p:spPr>
        <p:txBody>
          <a:bodyPr wrap="square" rtlCol="0">
            <a:spAutoFit/>
          </a:bodyPr>
          <a:lstStyle/>
          <a:p>
            <a:r>
              <a:rPr lang="en-US" sz="2400" dirty="0" smtClean="0">
                <a:latin typeface="Times New Roman" pitchFamily="18" charset="0"/>
                <a:cs typeface="Times New Roman" pitchFamily="18" charset="0"/>
              </a:rPr>
              <a:t>2</a:t>
            </a:r>
            <a:r>
              <a:rPr lang="en-US" sz="2400" baseline="30000" dirty="0" smtClean="0">
                <a:latin typeface="Times New Roman" pitchFamily="18" charset="0"/>
                <a:cs typeface="Times New Roman" pitchFamily="18" charset="0"/>
              </a:rPr>
              <a:t>nd</a:t>
            </a:r>
            <a:r>
              <a:rPr lang="en-US" sz="2400" dirty="0" smtClean="0">
                <a:latin typeface="Times New Roman" pitchFamily="18" charset="0"/>
                <a:cs typeface="Times New Roman" pitchFamily="18" charset="0"/>
              </a:rPr>
              <a:t> – Click </a:t>
            </a:r>
            <a:r>
              <a:rPr lang="en-US" sz="2400" dirty="0" smtClean="0">
                <a:latin typeface="Times New Roman" pitchFamily="18" charset="0"/>
                <a:cs typeface="Times New Roman" pitchFamily="18" charset="0"/>
              </a:rPr>
              <a:t>either of the links </a:t>
            </a:r>
            <a:r>
              <a:rPr lang="en-US" sz="2400" dirty="0" smtClean="0">
                <a:latin typeface="Times New Roman" pitchFamily="18" charset="0"/>
                <a:cs typeface="Times New Roman" pitchFamily="18" charset="0"/>
              </a:rPr>
              <a:t>for District Gmail. </a:t>
            </a:r>
          </a:p>
        </p:txBody>
      </p:sp>
      <p:pic>
        <p:nvPicPr>
          <p:cNvPr id="15" name="Picture 1"/>
          <p:cNvPicPr>
            <a:picLocks noChangeAspect="1" noChangeArrowheads="1"/>
          </p:cNvPicPr>
          <p:nvPr/>
        </p:nvPicPr>
        <p:blipFill>
          <a:blip r:embed="rId3" cstate="print"/>
          <a:srcRect l="63768" b="3448"/>
          <a:stretch>
            <a:fillRect/>
          </a:stretch>
        </p:blipFill>
        <p:spPr bwMode="auto">
          <a:xfrm>
            <a:off x="1219200" y="2133600"/>
            <a:ext cx="1428750" cy="533400"/>
          </a:xfrm>
          <a:prstGeom prst="rect">
            <a:avLst/>
          </a:prstGeom>
          <a:ln>
            <a:noFill/>
          </a:ln>
          <a:effectLst>
            <a:outerShdw blurRad="292100" dist="139700" dir="2700000" algn="tl" rotWithShape="0">
              <a:srgbClr val="333333">
                <a:alpha val="65000"/>
              </a:srgbClr>
            </a:outerShdw>
          </a:effectLst>
        </p:spPr>
      </p:pic>
      <p:sp>
        <p:nvSpPr>
          <p:cNvPr id="17" name="Rounded Rectangle 16"/>
          <p:cNvSpPr/>
          <p:nvPr/>
        </p:nvSpPr>
        <p:spPr>
          <a:xfrm>
            <a:off x="2133600" y="2133600"/>
            <a:ext cx="381000" cy="294493"/>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p:cNvPicPr>
            <a:picLocks noChangeAspect="1" noChangeArrowheads="1"/>
          </p:cNvPicPr>
          <p:nvPr/>
        </p:nvPicPr>
        <p:blipFill>
          <a:blip r:embed="rId4" cstate="print"/>
          <a:srcRect t="1544" r="6667"/>
          <a:stretch>
            <a:fillRect/>
          </a:stretch>
        </p:blipFill>
        <p:spPr bwMode="auto">
          <a:xfrm>
            <a:off x="6019800" y="1828800"/>
            <a:ext cx="2133600" cy="4857750"/>
          </a:xfrm>
          <a:prstGeom prst="rect">
            <a:avLst/>
          </a:prstGeom>
          <a:noFill/>
          <a:ln w="9525">
            <a:noFill/>
            <a:miter lim="800000"/>
            <a:headEnd/>
            <a:tailEnd/>
          </a:ln>
        </p:spPr>
      </p:pic>
      <p:cxnSp>
        <p:nvCxnSpPr>
          <p:cNvPr id="10" name="Straight Arrow Connector 9"/>
          <p:cNvCxnSpPr/>
          <p:nvPr/>
        </p:nvCxnSpPr>
        <p:spPr>
          <a:xfrm flipV="1">
            <a:off x="4267200" y="3066662"/>
            <a:ext cx="1981200" cy="66713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4114800" y="4343400"/>
            <a:ext cx="2209800" cy="18288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04800" y="228600"/>
            <a:ext cx="8839200" cy="5632311"/>
          </a:xfrm>
          <a:prstGeom prst="rect">
            <a:avLst/>
          </a:prstGeom>
          <a:noFill/>
        </p:spPr>
        <p:txBody>
          <a:bodyPr wrap="square" rtlCol="0">
            <a:spAutoFit/>
          </a:bodyPr>
          <a:lstStyle/>
          <a:p>
            <a:r>
              <a:rPr lang="en-US" sz="2400" dirty="0" smtClean="0">
                <a:latin typeface="Times New Roman" pitchFamily="18" charset="0"/>
                <a:cs typeface="Times New Roman" pitchFamily="18" charset="0"/>
              </a:rPr>
              <a:t>3</a:t>
            </a:r>
            <a:r>
              <a:rPr lang="en-US" sz="2400" baseline="30000" dirty="0" smtClean="0">
                <a:latin typeface="Times New Roman" pitchFamily="18" charset="0"/>
                <a:cs typeface="Times New Roman" pitchFamily="18" charset="0"/>
              </a:rPr>
              <a:t>rd</a:t>
            </a:r>
            <a:r>
              <a:rPr lang="en-US" sz="2400" dirty="0" smtClean="0">
                <a:latin typeface="Times New Roman" pitchFamily="18" charset="0"/>
                <a:cs typeface="Times New Roman" pitchFamily="18" charset="0"/>
              </a:rPr>
              <a:t>  – Enter </a:t>
            </a:r>
            <a:r>
              <a:rPr lang="en-US" sz="2400" u="sng" dirty="0" smtClean="0">
                <a:latin typeface="Times New Roman" pitchFamily="18" charset="0"/>
                <a:cs typeface="Times New Roman" pitchFamily="18" charset="0"/>
              </a:rPr>
              <a:t>your</a:t>
            </a:r>
            <a:r>
              <a:rPr lang="en-US" sz="2400" dirty="0" smtClean="0">
                <a:latin typeface="Times New Roman" pitchFamily="18" charset="0"/>
                <a:cs typeface="Times New Roman" pitchFamily="18" charset="0"/>
              </a:rPr>
              <a:t> user name and </a:t>
            </a:r>
            <a:r>
              <a:rPr lang="en-US" sz="2400" u="sng" dirty="0" smtClean="0">
                <a:latin typeface="Times New Roman" pitchFamily="18" charset="0"/>
                <a:cs typeface="Times New Roman" pitchFamily="18" charset="0"/>
              </a:rPr>
              <a:t>new</a:t>
            </a:r>
            <a:r>
              <a:rPr lang="en-US" sz="2400" dirty="0" smtClean="0">
                <a:latin typeface="Times New Roman" pitchFamily="18" charset="0"/>
                <a:cs typeface="Times New Roman" pitchFamily="18" charset="0"/>
              </a:rPr>
              <a:t> password (the one with your initials at the end).</a:t>
            </a:r>
          </a:p>
          <a:p>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4</a:t>
            </a:r>
            <a:r>
              <a:rPr lang="en-US" sz="2400" baseline="30000" dirty="0" smtClean="0">
                <a:latin typeface="Times New Roman" pitchFamily="18" charset="0"/>
                <a:cs typeface="Times New Roman" pitchFamily="18" charset="0"/>
              </a:rPr>
              <a:t>th</a:t>
            </a:r>
            <a:r>
              <a:rPr lang="en-US" sz="2400" dirty="0" smtClean="0">
                <a:latin typeface="Times New Roman" pitchFamily="18" charset="0"/>
                <a:cs typeface="Times New Roman" pitchFamily="18" charset="0"/>
              </a:rPr>
              <a:t> - Check the box before STAY SIGNED IN and then click SIGN IN.</a:t>
            </a:r>
          </a:p>
          <a:p>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3" cstate="print"/>
          <a:srcRect/>
          <a:stretch>
            <a:fillRect/>
          </a:stretch>
        </p:blipFill>
        <p:spPr bwMode="auto">
          <a:xfrm>
            <a:off x="5257800" y="914400"/>
            <a:ext cx="2901892" cy="2928761"/>
          </a:xfrm>
          <a:prstGeom prst="rect">
            <a:avLst/>
          </a:prstGeom>
          <a:ln>
            <a:noFill/>
          </a:ln>
          <a:effectLst>
            <a:outerShdw blurRad="292100" dist="139700" dir="2700000" algn="tl" rotWithShape="0">
              <a:srgbClr val="333333">
                <a:alpha val="65000"/>
              </a:srgbClr>
            </a:outerShdw>
          </a:effectLst>
        </p:spPr>
      </p:pic>
      <p:cxnSp>
        <p:nvCxnSpPr>
          <p:cNvPr id="13" name="Straight Arrow Connector 12"/>
          <p:cNvCxnSpPr/>
          <p:nvPr/>
        </p:nvCxnSpPr>
        <p:spPr>
          <a:xfrm>
            <a:off x="4267200" y="2343538"/>
            <a:ext cx="1676400" cy="55206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5562600" y="3810000"/>
            <a:ext cx="457200" cy="82296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flipV="1">
            <a:off x="6858000" y="3581400"/>
            <a:ext cx="914400" cy="100584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685800" y="5638800"/>
            <a:ext cx="7924800" cy="990600"/>
            <a:chOff x="685800" y="5638800"/>
            <a:chExt cx="7924800" cy="990600"/>
          </a:xfrm>
        </p:grpSpPr>
        <p:pic>
          <p:nvPicPr>
            <p:cNvPr id="23" name="Picture 2"/>
            <p:cNvPicPr>
              <a:picLocks noChangeAspect="1" noChangeArrowheads="1"/>
            </p:cNvPicPr>
            <p:nvPr/>
          </p:nvPicPr>
          <p:blipFill>
            <a:blip r:embed="rId4" cstate="print"/>
            <a:srcRect/>
            <a:stretch>
              <a:fillRect/>
            </a:stretch>
          </p:blipFill>
          <p:spPr bwMode="auto">
            <a:xfrm>
              <a:off x="1371600" y="6190862"/>
              <a:ext cx="6257925" cy="438150"/>
            </a:xfrm>
            <a:prstGeom prst="rect">
              <a:avLst/>
            </a:prstGeom>
            <a:ln>
              <a:noFill/>
            </a:ln>
            <a:effectLst>
              <a:outerShdw blurRad="292100" dist="139700" dir="2700000" algn="tl" rotWithShape="0">
                <a:srgbClr val="333333">
                  <a:alpha val="65000"/>
                </a:srgbClr>
              </a:outerShdw>
            </a:effectLst>
          </p:spPr>
        </p:pic>
        <p:sp>
          <p:nvSpPr>
            <p:cNvPr id="24" name="Rounded Rectangle 23"/>
            <p:cNvSpPr/>
            <p:nvPr/>
          </p:nvSpPr>
          <p:spPr>
            <a:xfrm>
              <a:off x="5066524" y="6172200"/>
              <a:ext cx="1295400" cy="45720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p:nvSpPr>
          <p:spPr>
            <a:xfrm>
              <a:off x="685800" y="5638800"/>
              <a:ext cx="7924800" cy="461665"/>
            </a:xfrm>
            <a:prstGeom prst="rect">
              <a:avLst/>
            </a:prstGeom>
          </p:spPr>
          <p:txBody>
            <a:bodyPr wrap="square">
              <a:spAutoFit/>
            </a:bodyPr>
            <a:lstStyle/>
            <a:p>
              <a:pPr algn="ctr"/>
              <a:r>
                <a:rPr lang="en-US" sz="2400" b="1" dirty="0" smtClean="0">
                  <a:solidFill>
                    <a:srgbClr val="FF0000"/>
                  </a:solidFill>
                  <a:latin typeface="Times New Roman" pitchFamily="18" charset="0"/>
                  <a:cs typeface="Times New Roman" pitchFamily="18" charset="0"/>
                </a:rPr>
                <a:t>Click SAVE PASSWORD anytime you see this bar.</a:t>
              </a: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228600"/>
            <a:ext cx="8610600" cy="4278094"/>
          </a:xfrm>
          <a:prstGeom prst="rect">
            <a:avLst/>
          </a:prstGeom>
          <a:noFill/>
        </p:spPr>
        <p:txBody>
          <a:bodyPr wrap="square" rtlCol="0">
            <a:spAutoFit/>
          </a:bodyPr>
          <a:lstStyle/>
          <a:p>
            <a:pPr algn="ctr"/>
            <a:r>
              <a:rPr lang="en-US" sz="2400" dirty="0" smtClean="0">
                <a:latin typeface="Times New Roman" pitchFamily="18" charset="0"/>
                <a:cs typeface="Times New Roman" pitchFamily="18" charset="0"/>
              </a:rPr>
              <a:t>When you see this screen, click SKIP.</a:t>
            </a:r>
          </a:p>
          <a:p>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endParaRPr lang="en-US" sz="800" dirty="0" smtClean="0">
              <a:latin typeface="Times New Roman" pitchFamily="18" charset="0"/>
              <a:cs typeface="Times New Roman" pitchFamily="18" charset="0"/>
            </a:endParaRPr>
          </a:p>
        </p:txBody>
      </p:sp>
      <p:pic>
        <p:nvPicPr>
          <p:cNvPr id="10" name="Picture 9" descr="mobilephone_skip.PNG"/>
          <p:cNvPicPr>
            <a:picLocks noChangeAspect="1"/>
          </p:cNvPicPr>
          <p:nvPr/>
        </p:nvPicPr>
        <p:blipFill>
          <a:blip r:embed="rId3" cstate="print"/>
          <a:stretch>
            <a:fillRect/>
          </a:stretch>
        </p:blipFill>
        <p:spPr>
          <a:xfrm>
            <a:off x="2209800" y="990600"/>
            <a:ext cx="4637690" cy="3429000"/>
          </a:xfrm>
          <a:prstGeom prst="rect">
            <a:avLst/>
          </a:prstGeom>
          <a:ln>
            <a:noFill/>
          </a:ln>
          <a:effectLst>
            <a:outerShdw blurRad="292100" dist="139700" dir="2700000" algn="tl" rotWithShape="0">
              <a:srgbClr val="333333">
                <a:alpha val="65000"/>
              </a:srgbClr>
            </a:outerShdw>
          </a:effectLst>
        </p:spPr>
      </p:pic>
      <p:sp>
        <p:nvSpPr>
          <p:cNvPr id="13" name="Rounded Rectangle 12"/>
          <p:cNvSpPr/>
          <p:nvPr/>
        </p:nvSpPr>
        <p:spPr>
          <a:xfrm>
            <a:off x="5181600" y="3886200"/>
            <a:ext cx="441960" cy="36576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3429000" y="381000"/>
            <a:ext cx="5257800" cy="1671764"/>
            <a:chOff x="3429000" y="381000"/>
            <a:chExt cx="5257800" cy="1671764"/>
          </a:xfrm>
        </p:grpSpPr>
        <p:pic>
          <p:nvPicPr>
            <p:cNvPr id="9" name="Picture 8" descr="inbox.PNG"/>
            <p:cNvPicPr>
              <a:picLocks noChangeAspect="1"/>
            </p:cNvPicPr>
            <p:nvPr/>
          </p:nvPicPr>
          <p:blipFill>
            <a:blip r:embed="rId3" cstate="print"/>
            <a:stretch>
              <a:fillRect/>
            </a:stretch>
          </p:blipFill>
          <p:spPr>
            <a:xfrm>
              <a:off x="3429000" y="381000"/>
              <a:ext cx="5257800" cy="1671764"/>
            </a:xfrm>
            <a:prstGeom prst="rect">
              <a:avLst/>
            </a:prstGeom>
            <a:ln>
              <a:noFill/>
            </a:ln>
            <a:effectLst>
              <a:outerShdw blurRad="292100" dist="139700" dir="2700000" algn="tl" rotWithShape="0">
                <a:srgbClr val="333333">
                  <a:alpha val="65000"/>
                </a:srgbClr>
              </a:outerShdw>
            </a:effectLst>
          </p:spPr>
        </p:pic>
        <p:sp>
          <p:nvSpPr>
            <p:cNvPr id="12" name="Rectangle 11"/>
            <p:cNvSpPr/>
            <p:nvPr/>
          </p:nvSpPr>
          <p:spPr>
            <a:xfrm>
              <a:off x="8001000" y="457200"/>
              <a:ext cx="6096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p:cNvSpPr txBox="1"/>
          <p:nvPr/>
        </p:nvSpPr>
        <p:spPr>
          <a:xfrm>
            <a:off x="152400" y="152400"/>
            <a:ext cx="3505200" cy="830997"/>
          </a:xfrm>
          <a:prstGeom prst="rect">
            <a:avLst/>
          </a:prstGeom>
          <a:noFill/>
        </p:spPr>
        <p:txBody>
          <a:bodyPr wrap="square" rtlCol="0">
            <a:spAutoFit/>
          </a:bodyPr>
          <a:lstStyle/>
          <a:p>
            <a:r>
              <a:rPr lang="en-US" sz="2400" dirty="0" smtClean="0">
                <a:latin typeface="Times New Roman" pitchFamily="18" charset="0"/>
                <a:cs typeface="Times New Roman" pitchFamily="18" charset="0"/>
              </a:rPr>
              <a:t>5</a:t>
            </a:r>
            <a:r>
              <a:rPr lang="en-US" sz="2400" baseline="30000" dirty="0" smtClean="0">
                <a:latin typeface="Times New Roman" pitchFamily="18" charset="0"/>
                <a:cs typeface="Times New Roman" pitchFamily="18" charset="0"/>
              </a:rPr>
              <a:t>th</a:t>
            </a:r>
            <a:r>
              <a:rPr lang="en-US" sz="2400" dirty="0" smtClean="0">
                <a:latin typeface="Times New Roman" pitchFamily="18" charset="0"/>
                <a:cs typeface="Times New Roman" pitchFamily="18" charset="0"/>
              </a:rPr>
              <a:t> – Your e-mail will be visible in your INBOX.</a:t>
            </a:r>
          </a:p>
        </p:txBody>
      </p:sp>
      <p:cxnSp>
        <p:nvCxnSpPr>
          <p:cNvPr id="17" name="Straight Arrow Connector 16"/>
          <p:cNvCxnSpPr/>
          <p:nvPr/>
        </p:nvCxnSpPr>
        <p:spPr>
          <a:xfrm>
            <a:off x="3124200" y="685800"/>
            <a:ext cx="1371600" cy="3048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15" name="Group 14"/>
          <p:cNvGrpSpPr/>
          <p:nvPr/>
        </p:nvGrpSpPr>
        <p:grpSpPr>
          <a:xfrm>
            <a:off x="152400" y="3592286"/>
            <a:ext cx="8305800" cy="3189514"/>
            <a:chOff x="152400" y="2590800"/>
            <a:chExt cx="8305800" cy="3189514"/>
          </a:xfrm>
        </p:grpSpPr>
        <p:pic>
          <p:nvPicPr>
            <p:cNvPr id="3075" name="Picture 3"/>
            <p:cNvPicPr>
              <a:picLocks noChangeAspect="1" noChangeArrowheads="1"/>
            </p:cNvPicPr>
            <p:nvPr/>
          </p:nvPicPr>
          <p:blipFill>
            <a:blip r:embed="rId4" cstate="print"/>
            <a:srcRect l="78125" t="13333" b="41667"/>
            <a:stretch>
              <a:fillRect/>
            </a:stretch>
          </p:blipFill>
          <p:spPr bwMode="auto">
            <a:xfrm>
              <a:off x="6096000" y="2743200"/>
              <a:ext cx="2362200" cy="3037114"/>
            </a:xfrm>
            <a:prstGeom prst="rect">
              <a:avLst/>
            </a:prstGeom>
            <a:ln>
              <a:noFill/>
            </a:ln>
            <a:effectLst>
              <a:outerShdw blurRad="292100" dist="139700" dir="2700000" algn="tl" rotWithShape="0">
                <a:srgbClr val="333333">
                  <a:alpha val="65000"/>
                </a:srgbClr>
              </a:outerShdw>
            </a:effectLst>
          </p:spPr>
        </p:pic>
        <p:sp>
          <p:nvSpPr>
            <p:cNvPr id="16" name="TextBox 15"/>
            <p:cNvSpPr txBox="1"/>
            <p:nvPr/>
          </p:nvSpPr>
          <p:spPr>
            <a:xfrm>
              <a:off x="152400" y="2590800"/>
              <a:ext cx="4876800" cy="1569660"/>
            </a:xfrm>
            <a:prstGeom prst="rect">
              <a:avLst/>
            </a:prstGeom>
            <a:noFill/>
          </p:spPr>
          <p:txBody>
            <a:bodyPr wrap="square" rtlCol="0">
              <a:spAutoFit/>
            </a:bodyPr>
            <a:lstStyle/>
            <a:p>
              <a:r>
                <a:rPr lang="en-US" sz="2400" dirty="0" smtClean="0">
                  <a:latin typeface="Times New Roman" pitchFamily="18" charset="0"/>
                  <a:cs typeface="Times New Roman" pitchFamily="18" charset="0"/>
                </a:rPr>
                <a:t>6</a:t>
              </a:r>
              <a:r>
                <a:rPr lang="en-US" sz="2400" baseline="30000" dirty="0" smtClean="0">
                  <a:latin typeface="Times New Roman" pitchFamily="18" charset="0"/>
                  <a:cs typeface="Times New Roman" pitchFamily="18" charset="0"/>
                </a:rPr>
                <a:t>th</a:t>
              </a:r>
              <a:r>
                <a:rPr lang="en-US" sz="2400" dirty="0" smtClean="0">
                  <a:latin typeface="Times New Roman" pitchFamily="18" charset="0"/>
                  <a:cs typeface="Times New Roman" pitchFamily="18" charset="0"/>
                </a:rPr>
                <a:t> – Click the GRID and then click DRIVE to view it.</a:t>
              </a:r>
            </a:p>
            <a:p>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p:txBody>
        </p:sp>
        <p:cxnSp>
          <p:nvCxnSpPr>
            <p:cNvPr id="10" name="Straight Arrow Connector 9"/>
            <p:cNvCxnSpPr/>
            <p:nvPr/>
          </p:nvCxnSpPr>
          <p:spPr>
            <a:xfrm>
              <a:off x="7239000" y="2960914"/>
              <a:ext cx="457200" cy="3810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cxnSp>
        <p:nvCxnSpPr>
          <p:cNvPr id="20" name="Straight Arrow Connector 19"/>
          <p:cNvCxnSpPr/>
          <p:nvPr/>
        </p:nvCxnSpPr>
        <p:spPr>
          <a:xfrm>
            <a:off x="4648200" y="3897086"/>
            <a:ext cx="23622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3124200" y="457200"/>
            <a:ext cx="5715374" cy="1981200"/>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3276600" y="3200400"/>
            <a:ext cx="5562600" cy="2979002"/>
          </a:xfrm>
          <a:prstGeom prst="rect">
            <a:avLst/>
          </a:prstGeom>
          <a:noFill/>
          <a:ln w="9525">
            <a:noFill/>
            <a:miter lim="800000"/>
            <a:headEnd/>
            <a:tailEnd/>
          </a:ln>
        </p:spPr>
      </p:pic>
      <p:sp>
        <p:nvSpPr>
          <p:cNvPr id="4" name="TextBox 3"/>
          <p:cNvSpPr txBox="1"/>
          <p:nvPr/>
        </p:nvSpPr>
        <p:spPr>
          <a:xfrm>
            <a:off x="0" y="533400"/>
            <a:ext cx="3124200" cy="1569660"/>
          </a:xfrm>
          <a:prstGeom prst="rect">
            <a:avLst/>
          </a:prstGeom>
          <a:noFill/>
        </p:spPr>
        <p:txBody>
          <a:bodyPr wrap="square" rtlCol="0">
            <a:spAutoFit/>
          </a:bodyPr>
          <a:lstStyle/>
          <a:p>
            <a:r>
              <a:rPr lang="en-US" sz="2400" dirty="0" smtClean="0">
                <a:latin typeface="Times New Roman" pitchFamily="18" charset="0"/>
                <a:cs typeface="Times New Roman" pitchFamily="18" charset="0"/>
              </a:rPr>
              <a:t>6</a:t>
            </a:r>
            <a:r>
              <a:rPr lang="en-US" sz="2400" baseline="30000" dirty="0" smtClean="0">
                <a:latin typeface="Times New Roman" pitchFamily="18" charset="0"/>
                <a:cs typeface="Times New Roman" pitchFamily="18" charset="0"/>
              </a:rPr>
              <a:t>th</a:t>
            </a:r>
            <a:r>
              <a:rPr lang="en-US" sz="2400" dirty="0" smtClean="0">
                <a:latin typeface="Times New Roman" pitchFamily="18" charset="0"/>
                <a:cs typeface="Times New Roman" pitchFamily="18" charset="0"/>
              </a:rPr>
              <a:t> – Click </a:t>
            </a:r>
            <a:r>
              <a:rPr lang="en-US" sz="2400" dirty="0" smtClean="0">
                <a:latin typeface="Times New Roman" pitchFamily="18" charset="0"/>
                <a:cs typeface="Times New Roman" pitchFamily="18" charset="0"/>
              </a:rPr>
              <a:t>Download Drive.</a:t>
            </a:r>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p:txBody>
      </p:sp>
      <p:sp>
        <p:nvSpPr>
          <p:cNvPr id="5" name="TextBox 4"/>
          <p:cNvSpPr txBox="1"/>
          <p:nvPr/>
        </p:nvSpPr>
        <p:spPr>
          <a:xfrm>
            <a:off x="152400" y="3592286"/>
            <a:ext cx="2895600" cy="2677656"/>
          </a:xfrm>
          <a:prstGeom prst="rect">
            <a:avLst/>
          </a:prstGeom>
          <a:noFill/>
        </p:spPr>
        <p:txBody>
          <a:bodyPr wrap="square" rtlCol="0">
            <a:spAutoFit/>
          </a:bodyPr>
          <a:lstStyle/>
          <a:p>
            <a:r>
              <a:rPr lang="en-US" sz="2400" dirty="0" smtClean="0">
                <a:latin typeface="Times New Roman" pitchFamily="18" charset="0"/>
                <a:cs typeface="Times New Roman" pitchFamily="18" charset="0"/>
              </a:rPr>
              <a:t>6</a:t>
            </a:r>
            <a:r>
              <a:rPr lang="en-US" sz="2400" baseline="30000" dirty="0" smtClean="0">
                <a:latin typeface="Times New Roman" pitchFamily="18" charset="0"/>
                <a:cs typeface="Times New Roman" pitchFamily="18" charset="0"/>
              </a:rPr>
              <a:t>th</a:t>
            </a:r>
            <a:r>
              <a:rPr lang="en-US" sz="2400" dirty="0" smtClean="0">
                <a:latin typeface="Times New Roman" pitchFamily="18" charset="0"/>
                <a:cs typeface="Times New Roman" pitchFamily="18" charset="0"/>
              </a:rPr>
              <a:t> – Click </a:t>
            </a:r>
            <a:r>
              <a:rPr lang="en-US" sz="2400" dirty="0" smtClean="0">
                <a:latin typeface="Times New Roman" pitchFamily="18" charset="0"/>
                <a:cs typeface="Times New Roman" pitchFamily="18" charset="0"/>
              </a:rPr>
              <a:t>the download at the bottom of your screen to run. (Now wait patiently.)</a:t>
            </a:r>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p:txBody>
      </p:sp>
      <p:sp>
        <p:nvSpPr>
          <p:cNvPr id="6" name="Rounded Rectangle 5"/>
          <p:cNvSpPr/>
          <p:nvPr/>
        </p:nvSpPr>
        <p:spPr>
          <a:xfrm>
            <a:off x="5257800" y="1600200"/>
            <a:ext cx="1752600" cy="762000"/>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3200400" y="5638800"/>
            <a:ext cx="1066800" cy="457200"/>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2743200" y="609600"/>
            <a:ext cx="5878849" cy="2681288"/>
          </a:xfrm>
          <a:prstGeom prst="rect">
            <a:avLst/>
          </a:prstGeom>
          <a:noFill/>
          <a:ln w="9525">
            <a:noFill/>
            <a:miter lim="800000"/>
            <a:headEnd/>
            <a:tailEnd/>
          </a:ln>
        </p:spPr>
      </p:pic>
      <p:sp>
        <p:nvSpPr>
          <p:cNvPr id="3" name="TextBox 2"/>
          <p:cNvSpPr txBox="1"/>
          <p:nvPr/>
        </p:nvSpPr>
        <p:spPr>
          <a:xfrm>
            <a:off x="152400" y="533400"/>
            <a:ext cx="2514600" cy="3416320"/>
          </a:xfrm>
          <a:prstGeom prst="rect">
            <a:avLst/>
          </a:prstGeom>
          <a:noFill/>
        </p:spPr>
        <p:txBody>
          <a:bodyPr wrap="square" rtlCol="0">
            <a:spAutoFit/>
          </a:bodyPr>
          <a:lstStyle/>
          <a:p>
            <a:r>
              <a:rPr lang="en-US" sz="2400" dirty="0" smtClean="0">
                <a:latin typeface="Times New Roman" pitchFamily="18" charset="0"/>
                <a:cs typeface="Times New Roman" pitchFamily="18" charset="0"/>
              </a:rPr>
              <a:t>6</a:t>
            </a:r>
            <a:r>
              <a:rPr lang="en-US" sz="2400" baseline="30000" dirty="0" smtClean="0">
                <a:latin typeface="Times New Roman" pitchFamily="18" charset="0"/>
                <a:cs typeface="Times New Roman" pitchFamily="18" charset="0"/>
              </a:rPr>
              <a:t>th</a:t>
            </a:r>
            <a:r>
              <a:rPr lang="en-US" sz="2400" dirty="0" smtClean="0">
                <a:latin typeface="Times New Roman" pitchFamily="18" charset="0"/>
                <a:cs typeface="Times New Roman" pitchFamily="18" charset="0"/>
              </a:rPr>
              <a:t> – </a:t>
            </a:r>
            <a:r>
              <a:rPr lang="en-US" sz="2400" dirty="0" smtClean="0">
                <a:latin typeface="Times New Roman" pitchFamily="18" charset="0"/>
                <a:cs typeface="Times New Roman" pitchFamily="18" charset="0"/>
              </a:rPr>
              <a:t>Click Close on this screen. Also close extra tabs at the top of your screen to return to your inbox. </a:t>
            </a:r>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p:txBody>
      </p:sp>
      <p:sp>
        <p:nvSpPr>
          <p:cNvPr id="4" name="Rounded Rectangle 3"/>
          <p:cNvSpPr/>
          <p:nvPr/>
        </p:nvSpPr>
        <p:spPr>
          <a:xfrm>
            <a:off x="7391400" y="2590800"/>
            <a:ext cx="1066800" cy="762000"/>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p:cNvGrpSpPr/>
          <p:nvPr/>
        </p:nvGrpSpPr>
        <p:grpSpPr>
          <a:xfrm>
            <a:off x="3429000" y="381000"/>
            <a:ext cx="5257800" cy="1671764"/>
            <a:chOff x="3429000" y="381000"/>
            <a:chExt cx="5257800" cy="1671764"/>
          </a:xfrm>
        </p:grpSpPr>
        <p:pic>
          <p:nvPicPr>
            <p:cNvPr id="9" name="Picture 8" descr="inbox.PNG"/>
            <p:cNvPicPr>
              <a:picLocks noChangeAspect="1"/>
            </p:cNvPicPr>
            <p:nvPr/>
          </p:nvPicPr>
          <p:blipFill>
            <a:blip r:embed="rId3" cstate="print"/>
            <a:stretch>
              <a:fillRect/>
            </a:stretch>
          </p:blipFill>
          <p:spPr>
            <a:xfrm>
              <a:off x="3429000" y="381000"/>
              <a:ext cx="5257800" cy="1671764"/>
            </a:xfrm>
            <a:prstGeom prst="rect">
              <a:avLst/>
            </a:prstGeom>
            <a:ln>
              <a:noFill/>
            </a:ln>
            <a:effectLst>
              <a:outerShdw blurRad="292100" dist="139700" dir="2700000" algn="tl" rotWithShape="0">
                <a:srgbClr val="333333">
                  <a:alpha val="65000"/>
                </a:srgbClr>
              </a:outerShdw>
            </a:effectLst>
          </p:spPr>
        </p:pic>
        <p:sp>
          <p:nvSpPr>
            <p:cNvPr id="12" name="Rectangle 11"/>
            <p:cNvSpPr/>
            <p:nvPr/>
          </p:nvSpPr>
          <p:spPr>
            <a:xfrm>
              <a:off x="8001000" y="457200"/>
              <a:ext cx="6096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p:cNvSpPr txBox="1"/>
          <p:nvPr/>
        </p:nvSpPr>
        <p:spPr>
          <a:xfrm>
            <a:off x="152400" y="152400"/>
            <a:ext cx="3505200" cy="830997"/>
          </a:xfrm>
          <a:prstGeom prst="rect">
            <a:avLst/>
          </a:prstGeom>
          <a:noFill/>
        </p:spPr>
        <p:txBody>
          <a:bodyPr wrap="square" rtlCol="0">
            <a:spAutoFit/>
          </a:bodyPr>
          <a:lstStyle/>
          <a:p>
            <a:r>
              <a:rPr lang="en-US" sz="2400" dirty="0" smtClean="0">
                <a:latin typeface="Times New Roman" pitchFamily="18" charset="0"/>
                <a:cs typeface="Times New Roman" pitchFamily="18" charset="0"/>
              </a:rPr>
              <a:t>7</a:t>
            </a:r>
            <a:r>
              <a:rPr lang="en-US" sz="2400" baseline="30000" dirty="0" smtClean="0">
                <a:latin typeface="Times New Roman" pitchFamily="18" charset="0"/>
                <a:cs typeface="Times New Roman" pitchFamily="18" charset="0"/>
              </a:rPr>
              <a:t>th</a:t>
            </a:r>
            <a:r>
              <a:rPr lang="en-US"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 Your e-mail will </a:t>
            </a:r>
            <a:r>
              <a:rPr lang="en-US" sz="2400" dirty="0" smtClean="0">
                <a:latin typeface="Times New Roman" pitchFamily="18" charset="0"/>
                <a:cs typeface="Times New Roman" pitchFamily="18" charset="0"/>
              </a:rPr>
              <a:t>still be </a:t>
            </a:r>
            <a:r>
              <a:rPr lang="en-US" sz="2400" dirty="0" smtClean="0">
                <a:latin typeface="Times New Roman" pitchFamily="18" charset="0"/>
                <a:cs typeface="Times New Roman" pitchFamily="18" charset="0"/>
              </a:rPr>
              <a:t>visible in your INBOX.</a:t>
            </a:r>
          </a:p>
        </p:txBody>
      </p:sp>
      <p:cxnSp>
        <p:nvCxnSpPr>
          <p:cNvPr id="17" name="Straight Arrow Connector 16"/>
          <p:cNvCxnSpPr/>
          <p:nvPr/>
        </p:nvCxnSpPr>
        <p:spPr>
          <a:xfrm>
            <a:off x="3124200" y="685800"/>
            <a:ext cx="1371600" cy="3048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3" name="Group 14"/>
          <p:cNvGrpSpPr/>
          <p:nvPr/>
        </p:nvGrpSpPr>
        <p:grpSpPr>
          <a:xfrm>
            <a:off x="0" y="2514600"/>
            <a:ext cx="8305800" cy="3189514"/>
            <a:chOff x="152400" y="2590800"/>
            <a:chExt cx="8305800" cy="3189514"/>
          </a:xfrm>
        </p:grpSpPr>
        <p:pic>
          <p:nvPicPr>
            <p:cNvPr id="3075" name="Picture 3"/>
            <p:cNvPicPr>
              <a:picLocks noChangeAspect="1" noChangeArrowheads="1"/>
            </p:cNvPicPr>
            <p:nvPr/>
          </p:nvPicPr>
          <p:blipFill>
            <a:blip r:embed="rId4" cstate="print"/>
            <a:srcRect l="78125" t="13333" b="41667"/>
            <a:stretch>
              <a:fillRect/>
            </a:stretch>
          </p:blipFill>
          <p:spPr bwMode="auto">
            <a:xfrm>
              <a:off x="6096000" y="2743200"/>
              <a:ext cx="2362200" cy="3037114"/>
            </a:xfrm>
            <a:prstGeom prst="rect">
              <a:avLst/>
            </a:prstGeom>
            <a:ln>
              <a:noFill/>
            </a:ln>
            <a:effectLst>
              <a:outerShdw blurRad="292100" dist="139700" dir="2700000" algn="tl" rotWithShape="0">
                <a:srgbClr val="333333">
                  <a:alpha val="65000"/>
                </a:srgbClr>
              </a:outerShdw>
            </a:effectLst>
          </p:spPr>
        </p:pic>
        <p:sp>
          <p:nvSpPr>
            <p:cNvPr id="16" name="TextBox 15"/>
            <p:cNvSpPr txBox="1"/>
            <p:nvPr/>
          </p:nvSpPr>
          <p:spPr>
            <a:xfrm>
              <a:off x="152400" y="2590800"/>
              <a:ext cx="4876800" cy="1938992"/>
            </a:xfrm>
            <a:prstGeom prst="rect">
              <a:avLst/>
            </a:prstGeom>
            <a:noFill/>
          </p:spPr>
          <p:txBody>
            <a:bodyPr wrap="square" rtlCol="0">
              <a:spAutoFit/>
            </a:bodyPr>
            <a:lstStyle/>
            <a:p>
              <a:r>
                <a:rPr lang="en-US" sz="2400" dirty="0" smtClean="0">
                  <a:latin typeface="Times New Roman" pitchFamily="18" charset="0"/>
                  <a:cs typeface="Times New Roman" pitchFamily="18" charset="0"/>
                </a:rPr>
                <a:t>8</a:t>
              </a:r>
              <a:r>
                <a:rPr lang="en-US" sz="2400" baseline="30000" dirty="0" smtClean="0">
                  <a:latin typeface="Times New Roman" pitchFamily="18" charset="0"/>
                  <a:cs typeface="Times New Roman" pitchFamily="18" charset="0"/>
                </a:rPr>
                <a:t>th</a:t>
              </a:r>
              <a:r>
                <a:rPr lang="en-US"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 Click the GRID and then click DRIVE to view it</a:t>
              </a:r>
              <a:r>
                <a:rPr lang="en-US" sz="2400" dirty="0" smtClean="0">
                  <a:latin typeface="Times New Roman" pitchFamily="18" charset="0"/>
                  <a:cs typeface="Times New Roman" pitchFamily="18" charset="0"/>
                </a:rPr>
                <a:t>. You should now see the video from 3</a:t>
              </a:r>
              <a:r>
                <a:rPr lang="en-US" sz="2400" baseline="30000" dirty="0" smtClean="0">
                  <a:latin typeface="Times New Roman" pitchFamily="18" charset="0"/>
                  <a:cs typeface="Times New Roman" pitchFamily="18" charset="0"/>
                </a:rPr>
                <a:t>rd</a:t>
              </a:r>
              <a:r>
                <a:rPr lang="en-US" sz="2400" dirty="0" smtClean="0">
                  <a:latin typeface="Times New Roman" pitchFamily="18" charset="0"/>
                  <a:cs typeface="Times New Roman" pitchFamily="18" charset="0"/>
                </a:rPr>
                <a:t> Hour. </a:t>
              </a:r>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p:txBody>
        </p:sp>
        <p:cxnSp>
          <p:nvCxnSpPr>
            <p:cNvPr id="10" name="Straight Arrow Connector 9"/>
            <p:cNvCxnSpPr/>
            <p:nvPr/>
          </p:nvCxnSpPr>
          <p:spPr>
            <a:xfrm>
              <a:off x="7239000" y="2960914"/>
              <a:ext cx="457200" cy="3810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13" name="TextBox 12"/>
          <p:cNvSpPr txBox="1"/>
          <p:nvPr/>
        </p:nvSpPr>
        <p:spPr>
          <a:xfrm>
            <a:off x="0" y="4919008"/>
            <a:ext cx="8915400" cy="1938992"/>
          </a:xfrm>
          <a:prstGeom prst="rect">
            <a:avLst/>
          </a:prstGeom>
          <a:noFill/>
        </p:spPr>
        <p:txBody>
          <a:bodyPr wrap="square" rtlCol="0">
            <a:spAutoFit/>
          </a:bodyPr>
          <a:lstStyle/>
          <a:p>
            <a:r>
              <a:rPr lang="en-US" sz="2400" dirty="0" smtClean="0">
                <a:latin typeface="Times New Roman" pitchFamily="18" charset="0"/>
                <a:cs typeface="Times New Roman" pitchFamily="18" charset="0"/>
              </a:rPr>
              <a:t>9</a:t>
            </a:r>
            <a:r>
              <a:rPr lang="en-US" sz="2400" baseline="30000" dirty="0" smtClean="0">
                <a:latin typeface="Times New Roman" pitchFamily="18" charset="0"/>
                <a:cs typeface="Times New Roman" pitchFamily="18" charset="0"/>
              </a:rPr>
              <a:t>th</a:t>
            </a:r>
            <a:r>
              <a:rPr lang="en-US"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Close the Drive Tab. In your mail tab, click Compose. Send an email to your teacher. He or she will tell you what to include in the subject line and body of the email. </a:t>
            </a:r>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1336</TotalTime>
  <Words>245</Words>
  <Application>Microsoft Office PowerPoint</Application>
  <PresentationFormat>On-screen Show (4:3)</PresentationFormat>
  <Paragraphs>44</Paragraphs>
  <Slides>7</Slides>
  <Notes>5</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Google E-mail</vt:lpstr>
      <vt:lpstr>Slide 2</vt:lpstr>
      <vt:lpstr>Slide 3</vt:lpstr>
      <vt:lpstr>Slide 4</vt:lpstr>
      <vt:lpstr>Slide 5</vt:lpstr>
      <vt:lpstr>Slide 6</vt:lpstr>
      <vt:lpstr>Slide 7</vt:lpstr>
    </vt:vector>
  </TitlesOfParts>
  <Company>126</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1:1 Laptop Tutorial</dc:title>
  <dc:creator>Tracy</dc:creator>
  <cp:lastModifiedBy>csnowden</cp:lastModifiedBy>
  <cp:revision>199</cp:revision>
  <dcterms:created xsi:type="dcterms:W3CDTF">2014-07-23T20:29:24Z</dcterms:created>
  <dcterms:modified xsi:type="dcterms:W3CDTF">2014-08-18T23:58:48Z</dcterms:modified>
</cp:coreProperties>
</file>