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87" r:id="rId3"/>
    <p:sldId id="289" r:id="rId4"/>
    <p:sldId id="286" r:id="rId5"/>
    <p:sldId id="303" r:id="rId6"/>
    <p:sldId id="30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4A09-DFEC-43F8-9F63-3F1A4D135AD8}" type="datetimeFigureOut">
              <a:rPr lang="en-US" smtClean="0"/>
              <a:pPr/>
              <a:t>8/17/2014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63F2A-D82F-486F-AECF-481C7AFBD5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363F2A-D82F-486F-AECF-481C7AFBD575}"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043D2-5696-4296-B1F3-C8660C0BCA89}" type="datetimeFigureOut">
              <a:rPr lang="en-US" smtClean="0"/>
              <a:pPr/>
              <a:t>8/17/2014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BEB46-3BB2-4B46-9B2B-47D8BB9FE18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043D2-5696-4296-B1F3-C8660C0BCA89}" type="datetimeFigureOut">
              <a:rPr lang="en-US" smtClean="0"/>
              <a:pPr/>
              <a:t>8/17/2014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BEB46-3BB2-4B46-9B2B-47D8BB9FE1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0"/>
            <a:ext cx="9144000" cy="838200"/>
          </a:xfrm>
          <a:solidFill>
            <a:schemeClr val="accent2">
              <a:lumMod val="50000"/>
            </a:schemeClr>
          </a:solidFill>
        </p:spPr>
        <p:txBody>
          <a:bodyPr/>
          <a:lstStyle/>
          <a:p>
            <a:r>
              <a:rPr lang="en-US" b="1" dirty="0" smtClean="0">
                <a:solidFill>
                  <a:schemeClr val="bg1"/>
                </a:solidFill>
                <a:latin typeface="Times New Roman" pitchFamily="18" charset="0"/>
                <a:cs typeface="Times New Roman" pitchFamily="18" charset="0"/>
              </a:rPr>
              <a:t>Your Google Drive Account</a:t>
            </a:r>
            <a:endParaRPr lang="en-US" b="1" dirty="0">
              <a:solidFill>
                <a:schemeClr val="bg1"/>
              </a:solidFill>
              <a:latin typeface="Times New Roman" pitchFamily="18" charset="0"/>
              <a:cs typeface="Times New Roman" pitchFamily="18" charset="0"/>
            </a:endParaRPr>
          </a:p>
        </p:txBody>
      </p:sp>
      <p:sp>
        <p:nvSpPr>
          <p:cNvPr id="6" name="TextBox 5"/>
          <p:cNvSpPr txBox="1"/>
          <p:nvPr/>
        </p:nvSpPr>
        <p:spPr>
          <a:xfrm>
            <a:off x="685800" y="1066800"/>
            <a:ext cx="4267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1st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Log in. Wait for the Google Drive window to open.</a:t>
            </a:r>
            <a:endParaRPr lang="en-US" sz="24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209800" y="2133600"/>
            <a:ext cx="5224463" cy="4154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 y="381000"/>
            <a:ext cx="8839200" cy="3785652"/>
          </a:xfrm>
          <a:prstGeom prst="rect">
            <a:avLst/>
          </a:prstGeom>
        </p:spPr>
        <p:txBody>
          <a:bodyPr wrap="square">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 Enter </a:t>
            </a:r>
            <a:r>
              <a:rPr lang="en-US" sz="2400" u="sng" dirty="0" smtClean="0">
                <a:latin typeface="Times New Roman" pitchFamily="18" charset="0"/>
                <a:cs typeface="Times New Roman" pitchFamily="18" charset="0"/>
              </a:rPr>
              <a:t>your</a:t>
            </a:r>
            <a:r>
              <a:rPr lang="en-US" sz="2400" dirty="0" smtClean="0">
                <a:latin typeface="Times New Roman" pitchFamily="18" charset="0"/>
                <a:cs typeface="Times New Roman" pitchFamily="18" charset="0"/>
              </a:rPr>
              <a:t> school e-mail user name and the email password in the Google window that appears.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cstate="print"/>
          <a:srcRect l="21651" t="34043" r="16076"/>
          <a:stretch>
            <a:fillRect/>
          </a:stretch>
        </p:blipFill>
        <p:spPr bwMode="auto">
          <a:xfrm>
            <a:off x="5333999" y="1600200"/>
            <a:ext cx="2851355" cy="3048000"/>
          </a:xfrm>
          <a:prstGeom prst="rect">
            <a:avLst/>
          </a:prstGeom>
          <a:ln>
            <a:noFill/>
          </a:ln>
          <a:effectLst>
            <a:outerShdw blurRad="292100" dist="139700" dir="2700000" algn="tl" rotWithShape="0">
              <a:srgbClr val="333333">
                <a:alpha val="65000"/>
              </a:srgbClr>
            </a:outerShdw>
          </a:effectLst>
        </p:spPr>
      </p:pic>
      <p:cxnSp>
        <p:nvCxnSpPr>
          <p:cNvPr id="17" name="Straight Arrow Connector 16"/>
          <p:cNvCxnSpPr/>
          <p:nvPr/>
        </p:nvCxnSpPr>
        <p:spPr>
          <a:xfrm>
            <a:off x="4208333" y="2943807"/>
            <a:ext cx="1278067" cy="3327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00600" y="4495800"/>
            <a:ext cx="6858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 y="5334000"/>
            <a:ext cx="8839200" cy="461665"/>
          </a:xfrm>
          <a:prstGeom prst="rect">
            <a:avLst/>
          </a:prstGeom>
        </p:spPr>
        <p:txBody>
          <a:bodyPr wrap="square">
            <a:spAutoFit/>
          </a:bodyPr>
          <a:lstStyle/>
          <a:p>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Click </a:t>
            </a:r>
            <a:r>
              <a:rPr lang="en-US" sz="2400" dirty="0" smtClean="0">
                <a:latin typeface="Times New Roman" pitchFamily="18" charset="0"/>
                <a:cs typeface="Times New Roman" pitchFamily="18" charset="0"/>
              </a:rPr>
              <a:t>SIGN IN.</a:t>
            </a:r>
          </a:p>
        </p:txBody>
      </p:sp>
      <p:cxnSp>
        <p:nvCxnSpPr>
          <p:cNvPr id="12" name="Straight Arrow Connector 11"/>
          <p:cNvCxnSpPr/>
          <p:nvPr/>
        </p:nvCxnSpPr>
        <p:spPr>
          <a:xfrm flipH="1" flipV="1">
            <a:off x="6934200" y="4267200"/>
            <a:ext cx="12954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57200" y="2819400"/>
            <a:ext cx="37338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33400" y="2895600"/>
            <a:ext cx="3181738" cy="369332"/>
          </a:xfrm>
          <a:prstGeom prst="rect">
            <a:avLst/>
          </a:prstGeom>
          <a:noFill/>
        </p:spPr>
        <p:txBody>
          <a:bodyPr wrap="square" rtlCol="0">
            <a:spAutoFit/>
          </a:bodyPr>
          <a:lstStyle/>
          <a:p>
            <a:r>
              <a:rPr lang="en-US" dirty="0" smtClean="0"/>
              <a:t>2018csnowden@havana126.net</a:t>
            </a:r>
            <a:endParaRPr lang="en-US" dirty="0"/>
          </a:p>
        </p:txBody>
      </p:sp>
      <p:cxnSp>
        <p:nvCxnSpPr>
          <p:cNvPr id="24" name="Straight Arrow Connector 23"/>
          <p:cNvCxnSpPr/>
          <p:nvPr/>
        </p:nvCxnSpPr>
        <p:spPr>
          <a:xfrm flipV="1">
            <a:off x="4172338" y="3810000"/>
            <a:ext cx="1314062"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3"/>
          <p:cNvGrpSpPr/>
          <p:nvPr/>
        </p:nvGrpSpPr>
        <p:grpSpPr>
          <a:xfrm>
            <a:off x="438538" y="3886200"/>
            <a:ext cx="3733800" cy="457200"/>
            <a:chOff x="762000" y="4572000"/>
            <a:chExt cx="3733800" cy="457200"/>
          </a:xfrm>
        </p:grpSpPr>
        <p:sp>
          <p:nvSpPr>
            <p:cNvPr id="26" name="Rounded Rectangle 25"/>
            <p:cNvSpPr/>
            <p:nvPr/>
          </p:nvSpPr>
          <p:spPr>
            <a:xfrm>
              <a:off x="762000" y="4572000"/>
              <a:ext cx="37338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371600" y="4572000"/>
              <a:ext cx="2667000" cy="369332"/>
            </a:xfrm>
            <a:prstGeom prst="rect">
              <a:avLst/>
            </a:prstGeom>
            <a:noFill/>
          </p:spPr>
          <p:txBody>
            <a:bodyPr wrap="square" rtlCol="0">
              <a:spAutoFit/>
            </a:bodyPr>
            <a:lstStyle/>
            <a:p>
              <a:r>
                <a:rPr lang="en-US" dirty="0" smtClean="0"/>
                <a:t>126S12345</a:t>
              </a: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51054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Scroll down the NEW ACCOUNT information page.</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8" name="Picture 7" descr="google new account.PNG"/>
          <p:cNvPicPr>
            <a:picLocks noChangeAspect="1"/>
          </p:cNvPicPr>
          <p:nvPr/>
        </p:nvPicPr>
        <p:blipFill>
          <a:blip r:embed="rId3" cstate="print"/>
          <a:srcRect r="8592"/>
          <a:stretch>
            <a:fillRect/>
          </a:stretch>
        </p:blipFill>
        <p:spPr>
          <a:xfrm>
            <a:off x="5257800" y="228600"/>
            <a:ext cx="3810000" cy="2727776"/>
          </a:xfrm>
          <a:prstGeom prst="rect">
            <a:avLst/>
          </a:prstGeom>
          <a:ln>
            <a:noFill/>
          </a:ln>
          <a:effectLst>
            <a:outerShdw blurRad="292100" dist="139700" dir="2700000" algn="tl" rotWithShape="0">
              <a:srgbClr val="333333">
                <a:alpha val="65000"/>
              </a:srgbClr>
            </a:outerShdw>
          </a:effectLst>
        </p:spPr>
      </p:pic>
      <p:pic>
        <p:nvPicPr>
          <p:cNvPr id="9" name="Picture 8" descr="google accept page.PNG"/>
          <p:cNvPicPr>
            <a:picLocks noChangeAspect="1"/>
          </p:cNvPicPr>
          <p:nvPr/>
        </p:nvPicPr>
        <p:blipFill>
          <a:blip r:embed="rId4" cstate="print"/>
          <a:srcRect t="43485"/>
          <a:stretch>
            <a:fillRect/>
          </a:stretch>
        </p:blipFill>
        <p:spPr>
          <a:xfrm>
            <a:off x="5486400" y="3657600"/>
            <a:ext cx="3505200" cy="1584493"/>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a:off x="7162800" y="29718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6720" y="4312920"/>
            <a:ext cx="1554480" cy="2743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53000" y="5074920"/>
            <a:ext cx="914400" cy="411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 y="3951744"/>
            <a:ext cx="8991600" cy="2431435"/>
          </a:xfrm>
          <a:prstGeom prst="rect">
            <a:avLst/>
          </a:prstGeom>
          <a:noFill/>
        </p:spPr>
        <p:txBody>
          <a:bodyPr wrap="square" rtlCol="0">
            <a:spAutoFit/>
          </a:bodyPr>
          <a:lstStyle/>
          <a:p>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Enter the numbers you see. </a:t>
            </a:r>
          </a:p>
          <a:p>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If you don’t see any numbers,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click the REFRESH icon</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Click the I ACCEPT - CONTINUE TO MY ACCOUNT button.</a:t>
            </a:r>
          </a:p>
          <a:p>
            <a:r>
              <a:rPr lang="en-US" sz="2400" dirty="0" smtClean="0">
                <a:latin typeface="Times New Roman" pitchFamily="18" charset="0"/>
                <a:cs typeface="Times New Roman" pitchFamily="18" charset="0"/>
              </a:rPr>
              <a:t>Be patient - it may take a few seconds for the next page to load!  </a:t>
            </a:r>
          </a:p>
        </p:txBody>
      </p:sp>
      <p:pic>
        <p:nvPicPr>
          <p:cNvPr id="1026" name="Picture 2"/>
          <p:cNvPicPr>
            <a:picLocks noChangeAspect="1" noChangeArrowheads="1"/>
          </p:cNvPicPr>
          <p:nvPr/>
        </p:nvPicPr>
        <p:blipFill>
          <a:blip r:embed="rId5" cstate="print"/>
          <a:srcRect/>
          <a:stretch>
            <a:fillRect/>
          </a:stretch>
        </p:blipFill>
        <p:spPr bwMode="auto">
          <a:xfrm>
            <a:off x="3581400" y="4648200"/>
            <a:ext cx="304800" cy="414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8392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7</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Enter the second password (with initials after it) in the bottom 2 windows.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16" name="Picture 15" descr="google change password.PNG"/>
          <p:cNvPicPr>
            <a:picLocks noChangeAspect="1"/>
          </p:cNvPicPr>
          <p:nvPr/>
        </p:nvPicPr>
        <p:blipFill>
          <a:blip r:embed="rId3" cstate="print"/>
          <a:stretch>
            <a:fillRect/>
          </a:stretch>
        </p:blipFill>
        <p:spPr>
          <a:xfrm>
            <a:off x="4953000" y="1295400"/>
            <a:ext cx="3429479" cy="3267531"/>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1219200" y="5597962"/>
            <a:ext cx="7772400" cy="1015663"/>
          </a:xfrm>
          <a:prstGeom prst="rect">
            <a:avLst/>
          </a:prstGeom>
          <a:noFill/>
        </p:spPr>
        <p:txBody>
          <a:bodyPr wrap="square" rtlCol="0">
            <a:spAutoFit/>
          </a:bodyPr>
          <a:lstStyle/>
          <a:p>
            <a:pPr algn="just"/>
            <a:r>
              <a:rPr lang="en-US" sz="2000" i="1" dirty="0" smtClean="0">
                <a:latin typeface="Times New Roman" pitchFamily="18" charset="0"/>
                <a:cs typeface="Times New Roman" pitchFamily="18" charset="0"/>
              </a:rPr>
              <a:t>Once you have signed in and closed the login window, an icon should appear in your toolbar area and on your desktop. It may take awhile for the desktop icon to appear</a:t>
            </a:r>
            <a:endParaRPr lang="en-US" sz="2000" i="1" dirty="0">
              <a:latin typeface="Times New Roman" pitchFamily="18" charset="0"/>
              <a:cs typeface="Times New Roman" pitchFamily="18" charset="0"/>
            </a:endParaRPr>
          </a:p>
        </p:txBody>
      </p:sp>
      <p:pic>
        <p:nvPicPr>
          <p:cNvPr id="23" name="Picture 2"/>
          <p:cNvPicPr>
            <a:picLocks noChangeAspect="1" noChangeArrowheads="1"/>
          </p:cNvPicPr>
          <p:nvPr/>
        </p:nvPicPr>
        <p:blipFill>
          <a:blip r:embed="rId4" cstate="print"/>
          <a:srcRect/>
          <a:stretch>
            <a:fillRect/>
          </a:stretch>
        </p:blipFill>
        <p:spPr bwMode="auto">
          <a:xfrm>
            <a:off x="228600" y="5510481"/>
            <a:ext cx="952500" cy="1190625"/>
          </a:xfrm>
          <a:prstGeom prst="rect">
            <a:avLst/>
          </a:prstGeom>
          <a:noFill/>
          <a:ln w="9525">
            <a:noFill/>
            <a:miter lim="800000"/>
            <a:headEnd/>
            <a:tailEnd/>
          </a:ln>
        </p:spPr>
      </p:pic>
      <p:cxnSp>
        <p:nvCxnSpPr>
          <p:cNvPr id="20" name="Straight Arrow Connector 19"/>
          <p:cNvCxnSpPr/>
          <p:nvPr/>
        </p:nvCxnSpPr>
        <p:spPr>
          <a:xfrm>
            <a:off x="3429000" y="2438400"/>
            <a:ext cx="1828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2971800"/>
            <a:ext cx="2895600" cy="646331"/>
          </a:xfrm>
          <a:prstGeom prst="rect">
            <a:avLst/>
          </a:prstGeom>
          <a:solidFill>
            <a:srgbClr val="FFFF00"/>
          </a:solidFill>
        </p:spPr>
        <p:txBody>
          <a:bodyPr wrap="square" rtlCol="0">
            <a:spAutoFit/>
          </a:bodyPr>
          <a:lstStyle/>
          <a:p>
            <a:r>
              <a:rPr lang="en-US" b="1" dirty="0" smtClean="0">
                <a:latin typeface="Times New Roman" pitchFamily="18" charset="0"/>
                <a:cs typeface="Times New Roman" pitchFamily="18" charset="0"/>
              </a:rPr>
              <a:t>S – Capital letter</a:t>
            </a:r>
          </a:p>
          <a:p>
            <a:r>
              <a:rPr lang="en-US" b="1" dirty="0" smtClean="0">
                <a:latin typeface="Times New Roman" pitchFamily="18" charset="0"/>
                <a:cs typeface="Times New Roman" pitchFamily="18" charset="0"/>
              </a:rPr>
              <a:t>Initials – Lowercase  letters</a:t>
            </a:r>
            <a:endParaRPr lang="en-US" b="1" dirty="0">
              <a:latin typeface="Times New Roman" pitchFamily="18" charset="0"/>
              <a:cs typeface="Times New Roman" pitchFamily="18" charset="0"/>
            </a:endParaRPr>
          </a:p>
        </p:txBody>
      </p:sp>
      <p:cxnSp>
        <p:nvCxnSpPr>
          <p:cNvPr id="11" name="Straight Arrow Connector 10"/>
          <p:cNvCxnSpPr/>
          <p:nvPr/>
        </p:nvCxnSpPr>
        <p:spPr>
          <a:xfrm flipH="1">
            <a:off x="3886200" y="2209800"/>
            <a:ext cx="6096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62000" y="1981200"/>
            <a:ext cx="31242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219200" y="1981200"/>
            <a:ext cx="2209800" cy="461665"/>
          </a:xfrm>
          <a:prstGeom prst="rect">
            <a:avLst/>
          </a:prstGeom>
          <a:noFill/>
        </p:spPr>
        <p:txBody>
          <a:bodyPr wrap="square" rtlCol="0">
            <a:spAutoFit/>
          </a:bodyPr>
          <a:lstStyle/>
          <a:p>
            <a:r>
              <a:rPr lang="en-US" sz="2400" dirty="0" smtClean="0"/>
              <a:t>126S12345cs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8392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Click NEXT for the next three screens and then click DONE.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12" name="Picture 11" descr="done.PNG"/>
          <p:cNvPicPr>
            <a:picLocks noChangeAspect="1"/>
          </p:cNvPicPr>
          <p:nvPr/>
        </p:nvPicPr>
        <p:blipFill>
          <a:blip r:embed="rId3" cstate="print"/>
          <a:stretch>
            <a:fillRect/>
          </a:stretch>
        </p:blipFill>
        <p:spPr>
          <a:xfrm>
            <a:off x="3276600" y="4343400"/>
            <a:ext cx="2743200" cy="2145837"/>
          </a:xfrm>
          <a:prstGeom prst="rect">
            <a:avLst/>
          </a:prstGeom>
        </p:spPr>
      </p:pic>
      <p:pic>
        <p:nvPicPr>
          <p:cNvPr id="14" name="Picture 13" descr="next1.PNG"/>
          <p:cNvPicPr>
            <a:picLocks noChangeAspect="1"/>
          </p:cNvPicPr>
          <p:nvPr/>
        </p:nvPicPr>
        <p:blipFill>
          <a:blip r:embed="rId4" cstate="print"/>
          <a:stretch>
            <a:fillRect/>
          </a:stretch>
        </p:blipFill>
        <p:spPr>
          <a:xfrm>
            <a:off x="228600" y="914400"/>
            <a:ext cx="2743200" cy="2149448"/>
          </a:xfrm>
          <a:prstGeom prst="rect">
            <a:avLst/>
          </a:prstGeom>
        </p:spPr>
      </p:pic>
      <p:pic>
        <p:nvPicPr>
          <p:cNvPr id="15" name="Picture 14" descr="next2.PNG"/>
          <p:cNvPicPr>
            <a:picLocks noChangeAspect="1"/>
          </p:cNvPicPr>
          <p:nvPr/>
        </p:nvPicPr>
        <p:blipFill>
          <a:blip r:embed="rId5" cstate="print"/>
          <a:stretch>
            <a:fillRect/>
          </a:stretch>
        </p:blipFill>
        <p:spPr>
          <a:xfrm>
            <a:off x="3124200" y="1447800"/>
            <a:ext cx="2743200" cy="2166731"/>
          </a:xfrm>
          <a:prstGeom prst="rect">
            <a:avLst/>
          </a:prstGeom>
        </p:spPr>
      </p:pic>
      <p:pic>
        <p:nvPicPr>
          <p:cNvPr id="17" name="Picture 16" descr="next3.PNG"/>
          <p:cNvPicPr>
            <a:picLocks noChangeAspect="1"/>
          </p:cNvPicPr>
          <p:nvPr/>
        </p:nvPicPr>
        <p:blipFill>
          <a:blip r:embed="rId6" cstate="print"/>
          <a:stretch>
            <a:fillRect/>
          </a:stretch>
        </p:blipFill>
        <p:spPr>
          <a:xfrm>
            <a:off x="6019800" y="2362200"/>
            <a:ext cx="2743200" cy="2177731"/>
          </a:xfrm>
          <a:prstGeom prst="rect">
            <a:avLst/>
          </a:prstGeom>
        </p:spPr>
      </p:pic>
      <p:grpSp>
        <p:nvGrpSpPr>
          <p:cNvPr id="29" name="Group 28"/>
          <p:cNvGrpSpPr/>
          <p:nvPr/>
        </p:nvGrpSpPr>
        <p:grpSpPr>
          <a:xfrm>
            <a:off x="2438400" y="2743200"/>
            <a:ext cx="2514600" cy="609600"/>
            <a:chOff x="2438400" y="2743200"/>
            <a:chExt cx="2514600" cy="609600"/>
          </a:xfrm>
        </p:grpSpPr>
        <p:cxnSp>
          <p:nvCxnSpPr>
            <p:cNvPr id="19" name="Straight Arrow Connector 18"/>
            <p:cNvCxnSpPr/>
            <p:nvPr/>
          </p:nvCxnSpPr>
          <p:spPr>
            <a:xfrm>
              <a:off x="2971800" y="2895600"/>
              <a:ext cx="19812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438400" y="2743200"/>
              <a:ext cx="533400" cy="365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5029200" y="3276600"/>
            <a:ext cx="2819400" cy="1066800"/>
            <a:chOff x="2438400" y="2743200"/>
            <a:chExt cx="2819400" cy="1066800"/>
          </a:xfrm>
        </p:grpSpPr>
        <p:cxnSp>
          <p:nvCxnSpPr>
            <p:cNvPr id="31" name="Straight Arrow Connector 30"/>
            <p:cNvCxnSpPr/>
            <p:nvPr/>
          </p:nvCxnSpPr>
          <p:spPr>
            <a:xfrm>
              <a:off x="2971800" y="2895600"/>
              <a:ext cx="22860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438400" y="2743200"/>
              <a:ext cx="533400" cy="365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096000" y="4191000"/>
            <a:ext cx="2667000" cy="1981200"/>
            <a:chOff x="3048000" y="2362200"/>
            <a:chExt cx="2667000" cy="1981200"/>
          </a:xfrm>
        </p:grpSpPr>
        <p:cxnSp>
          <p:nvCxnSpPr>
            <p:cNvPr id="35" name="Straight Arrow Connector 34"/>
            <p:cNvCxnSpPr>
              <a:stCxn id="36" idx="2"/>
            </p:cNvCxnSpPr>
            <p:nvPr/>
          </p:nvCxnSpPr>
          <p:spPr>
            <a:xfrm rot="5400000">
              <a:off x="3440430" y="2335530"/>
              <a:ext cx="1615440" cy="24003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181600" y="2362200"/>
              <a:ext cx="533400" cy="365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ounded Rectangle 38"/>
          <p:cNvSpPr/>
          <p:nvPr/>
        </p:nvSpPr>
        <p:spPr>
          <a:xfrm>
            <a:off x="5562600" y="6172200"/>
            <a:ext cx="533400" cy="365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8392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9</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A window will pop up to show you what files you have in Google Drive </a:t>
            </a:r>
            <a:r>
              <a:rPr lang="en-US" sz="2400" dirty="0" smtClean="0">
                <a:latin typeface="Times New Roman" pitchFamily="18" charset="0"/>
                <a:cs typeface="Times New Roman" pitchFamily="18" charset="0"/>
                <a:sym typeface="Wingdings" pitchFamily="2" charset="2"/>
              </a:rPr>
              <a:t> You shouldn’t see anything right now, but will after you add files.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22" name="TextBox 21"/>
          <p:cNvSpPr txBox="1"/>
          <p:nvPr/>
        </p:nvSpPr>
        <p:spPr>
          <a:xfrm>
            <a:off x="152400" y="5352871"/>
            <a:ext cx="7543800"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10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 An icon should appear in your toolbar area and on your desktop. It may take awhile for the desktop icon to appear.  </a:t>
            </a:r>
            <a:r>
              <a:rPr lang="en-US" sz="2400" dirty="0" smtClean="0">
                <a:latin typeface="Times New Roman" pitchFamily="18" charset="0"/>
                <a:cs typeface="Times New Roman" pitchFamily="18" charset="0"/>
              </a:rPr>
              <a:t>Log off.</a:t>
            </a:r>
            <a:endParaRPr lang="en-US" sz="2400" dirty="0">
              <a:latin typeface="Times New Roman" pitchFamily="18" charset="0"/>
              <a:cs typeface="Times New Roman" pitchFamily="18" charset="0"/>
            </a:endParaRPr>
          </a:p>
        </p:txBody>
      </p:sp>
      <p:pic>
        <p:nvPicPr>
          <p:cNvPr id="23" name="Picture 2"/>
          <p:cNvPicPr>
            <a:picLocks noChangeAspect="1" noChangeArrowheads="1"/>
          </p:cNvPicPr>
          <p:nvPr/>
        </p:nvPicPr>
        <p:blipFill>
          <a:blip r:embed="rId3" cstate="print"/>
          <a:srcRect/>
          <a:stretch>
            <a:fillRect/>
          </a:stretch>
        </p:blipFill>
        <p:spPr bwMode="auto">
          <a:xfrm>
            <a:off x="7658100" y="5029200"/>
            <a:ext cx="1333500" cy="1666875"/>
          </a:xfrm>
          <a:prstGeom prst="rect">
            <a:avLst/>
          </a:prstGeom>
          <a:noFill/>
          <a:ln w="9525">
            <a:noFill/>
            <a:miter lim="800000"/>
            <a:headEnd/>
            <a:tailEnd/>
          </a:ln>
        </p:spPr>
      </p:pic>
      <p:pic>
        <p:nvPicPr>
          <p:cNvPr id="5" name="Picture 4" descr="drive1.PNG"/>
          <p:cNvPicPr>
            <a:picLocks noChangeAspect="1"/>
          </p:cNvPicPr>
          <p:nvPr/>
        </p:nvPicPr>
        <p:blipFill>
          <a:blip r:embed="rId4" cstate="print"/>
          <a:stretch>
            <a:fillRect/>
          </a:stretch>
        </p:blipFill>
        <p:spPr>
          <a:xfrm>
            <a:off x="2295863" y="1295400"/>
            <a:ext cx="4714537" cy="3352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205</Words>
  <Application>Microsoft Office PowerPoint</Application>
  <PresentationFormat>On-screen Show (4:3)</PresentationFormat>
  <Paragraphs>34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Your Google Drive Account</vt:lpstr>
      <vt:lpstr>Slide 2</vt:lpstr>
      <vt:lpstr>Slide 3</vt:lpstr>
      <vt:lpstr>Slide 4</vt:lpstr>
      <vt:lpstr>Slide 5</vt:lpstr>
      <vt:lpstr>Slide 6</vt:lpstr>
    </vt:vector>
  </TitlesOfParts>
  <Company>126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Laptop Tutorial</dc:title>
  <dc:creator>Tracy</dc:creator>
  <cp:lastModifiedBy>csnowden</cp:lastModifiedBy>
  <cp:revision>202</cp:revision>
  <dcterms:created xsi:type="dcterms:W3CDTF">2014-07-23T20:29:24Z</dcterms:created>
  <dcterms:modified xsi:type="dcterms:W3CDTF">2014-08-17T19:31:15Z</dcterms:modified>
</cp:coreProperties>
</file>