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94F7A-75F5-4CBB-A8FF-7DDB8C1F38B4}" type="datetimeFigureOut">
              <a:rPr lang="en-US" smtClean="0"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AF9ED-B62B-461F-9914-D9DA9D97BA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Creating Google Calendar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95401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Log in to your student Gmail Account. 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12"/>
          <p:cNvGrpSpPr/>
          <p:nvPr/>
        </p:nvGrpSpPr>
        <p:grpSpPr>
          <a:xfrm>
            <a:off x="2286000" y="3733800"/>
            <a:ext cx="5257800" cy="1671764"/>
            <a:chOff x="3429000" y="381000"/>
            <a:chExt cx="5257800" cy="1671764"/>
          </a:xfrm>
        </p:grpSpPr>
        <p:pic>
          <p:nvPicPr>
            <p:cNvPr id="7" name="Picture 6" descr="inbox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29000" y="381000"/>
              <a:ext cx="5257800" cy="167176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tangle 7"/>
            <p:cNvSpPr/>
            <p:nvPr/>
          </p:nvSpPr>
          <p:spPr>
            <a:xfrm>
              <a:off x="8001000" y="457200"/>
              <a:ext cx="609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28600" y="25908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Your e-mail will still be visible in your INBOX.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487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Click the GRID and then click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Calendar.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l="78125" t="13333" b="41667"/>
          <a:stretch>
            <a:fillRect/>
          </a:stretch>
        </p:blipFill>
        <p:spPr bwMode="auto">
          <a:xfrm>
            <a:off x="5334000" y="1143000"/>
            <a:ext cx="2362200" cy="3037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6477000" y="1143000"/>
            <a:ext cx="106680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" dirty="0" smtClean="0"/>
              <a:t>csnowden@havana126.net</a:t>
            </a:r>
            <a:endParaRPr lang="en-US" sz="6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1143000"/>
            <a:ext cx="3810000" cy="1371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172200" y="1143000"/>
            <a:ext cx="381000" cy="228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3200400" cy="155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133600"/>
            <a:ext cx="3200400" cy="165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4267200"/>
            <a:ext cx="3200400" cy="1491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67200" y="457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22860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495800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43000" y="14478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200400" y="33528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53000" y="53340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381000"/>
            <a:ext cx="243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Create a calendar. Call it “Assignment”.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685800"/>
            <a:ext cx="5117123" cy="2806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38400" y="1371600"/>
            <a:ext cx="838200" cy="838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200" y="35814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Create an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event on your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calendar.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If you do not have an assignment for students to add, have them enter “Meet the Ducks” on Friday, August 22, 5-8 p.m.)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r="68729" b="61993"/>
          <a:stretch>
            <a:fillRect/>
          </a:stretch>
        </p:blipFill>
        <p:spPr bwMode="auto">
          <a:xfrm>
            <a:off x="3200400" y="3657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le 9"/>
          <p:cNvSpPr/>
          <p:nvPr/>
        </p:nvSpPr>
        <p:spPr>
          <a:xfrm>
            <a:off x="3048000" y="4267200"/>
            <a:ext cx="990600" cy="304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96</Words>
  <Application>Microsoft Office PowerPoint</Application>
  <PresentationFormat>On-screen Show (4:3)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csnowden</dc:creator>
  <cp:lastModifiedBy>csnowden</cp:lastModifiedBy>
  <cp:revision>7</cp:revision>
  <dcterms:created xsi:type="dcterms:W3CDTF">2014-08-19T15:22:52Z</dcterms:created>
  <dcterms:modified xsi:type="dcterms:W3CDTF">2014-08-19T16:50:02Z</dcterms:modified>
</cp:coreProperties>
</file>