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A31B8-B8EB-4798-B44B-3D3140327B13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CEFCB-4925-4FF5-AFA4-421FB1CB2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0436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CEFCB-4925-4FF5-AFA4-421FB1CB22E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958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CD2D-2AAB-43F3-B048-D71CDC9E5E41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64AB-C637-4BE0-95DB-7E5D23FAC2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CD2D-2AAB-43F3-B048-D71CDC9E5E41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64AB-C637-4BE0-95DB-7E5D23FAC2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CD2D-2AAB-43F3-B048-D71CDC9E5E41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64AB-C637-4BE0-95DB-7E5D23FAC2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CD2D-2AAB-43F3-B048-D71CDC9E5E41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64AB-C637-4BE0-95DB-7E5D23FAC2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CD2D-2AAB-43F3-B048-D71CDC9E5E41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64AB-C637-4BE0-95DB-7E5D23FAC2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CD2D-2AAB-43F3-B048-D71CDC9E5E41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64AB-C637-4BE0-95DB-7E5D23FAC2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CD2D-2AAB-43F3-B048-D71CDC9E5E41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64AB-C637-4BE0-95DB-7E5D23FAC2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CD2D-2AAB-43F3-B048-D71CDC9E5E41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64AB-C637-4BE0-95DB-7E5D23FAC2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CD2D-2AAB-43F3-B048-D71CDC9E5E41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64AB-C637-4BE0-95DB-7E5D23FAC2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CD2D-2AAB-43F3-B048-D71CDC9E5E41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64AB-C637-4BE0-95DB-7E5D23FAC2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CD2D-2AAB-43F3-B048-D71CDC9E5E41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64AB-C637-4BE0-95DB-7E5D23FAC2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BCD2D-2AAB-43F3-B048-D71CDC9E5E41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A64AB-C637-4BE0-95DB-7E5D23FAC2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How to Change the Pop-up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Settin</a:t>
            </a:r>
            <a:r>
              <a:rPr lang="en-US" sz="3600" b="1" dirty="0" smtClean="0">
                <a:solidFill>
                  <a:schemeClr val="bg1"/>
                </a:solidFill>
                <a:ea typeface="+mj-ea"/>
                <a:cs typeface="Times New Roman" pitchFamily="18" charset="0"/>
              </a:rPr>
              <a:t>g in Chrome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1486" y="9881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291344"/>
            <a:ext cx="7286625" cy="356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1445338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1—Open up a window in Chrome.</a:t>
            </a:r>
          </a:p>
          <a:p>
            <a:endParaRPr lang="en-US" sz="2400" dirty="0" smtClean="0"/>
          </a:p>
          <a:p>
            <a:r>
              <a:rPr lang="en-US" sz="2400" dirty="0" smtClean="0"/>
              <a:t>Step 2—Click on the three horizontal lines on the right side of the screen to open the drop-down menu.</a:t>
            </a:r>
            <a:endParaRPr lang="en-US" sz="2400" dirty="0"/>
          </a:p>
        </p:txBody>
      </p:sp>
      <p:sp>
        <p:nvSpPr>
          <p:cNvPr id="7" name="AutoShape 1"/>
          <p:cNvSpPr>
            <a:spLocks noChangeArrowheads="1"/>
          </p:cNvSpPr>
          <p:nvPr/>
        </p:nvSpPr>
        <p:spPr bwMode="auto">
          <a:xfrm rot="1388947">
            <a:off x="5845721" y="2918275"/>
            <a:ext cx="2145073" cy="446289"/>
          </a:xfrm>
          <a:prstGeom prst="rightArrow">
            <a:avLst>
              <a:gd name="adj1" fmla="val 50000"/>
              <a:gd name="adj2" fmla="val 77402"/>
            </a:avLst>
          </a:pr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096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Times New Roman" pitchFamily="18" charset="0"/>
              </a:rPr>
              <a:t>Step 3—Click on Settings.</a:t>
            </a:r>
            <a:endParaRPr lang="en-US" sz="2400" dirty="0">
              <a:cs typeface="Times New Roman" pitchFamily="18" charset="0"/>
            </a:endParaRPr>
          </a:p>
        </p:txBody>
      </p:sp>
      <p:pic>
        <p:nvPicPr>
          <p:cNvPr id="7" name="Picture 6" descr="\\server1\teachers$\mschroeder\Desktop\8-21-2014 9-08-46 A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23072"/>
            <a:ext cx="7239000" cy="422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H="1">
            <a:off x="7010400" y="4953000"/>
            <a:ext cx="16764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096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Times New Roman" pitchFamily="18" charset="0"/>
              </a:rPr>
              <a:t>Step</a:t>
            </a:r>
            <a:r>
              <a:rPr lang="en-US" sz="2400" dirty="0" smtClean="0">
                <a:cs typeface="Times New Roman" pitchFamily="18" charset="0"/>
              </a:rPr>
              <a:t> 4—In the search box, type the word (pop) and click enter. </a:t>
            </a:r>
            <a:endParaRPr lang="en-US" sz="2400" dirty="0">
              <a:cs typeface="Times New Roman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09800"/>
            <a:ext cx="7162800" cy="379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 rot="1388947">
            <a:off x="4744377" y="2289964"/>
            <a:ext cx="1765615" cy="363538"/>
          </a:xfrm>
          <a:prstGeom prst="rightArrow">
            <a:avLst>
              <a:gd name="adj1" fmla="val 50000"/>
              <a:gd name="adj2" fmla="val 77292"/>
            </a:avLst>
          </a:pr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096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cs typeface="Times New Roman" pitchFamily="18" charset="0"/>
              </a:defRPr>
            </a:lvl1pPr>
          </a:lstStyle>
          <a:p>
            <a:r>
              <a:rPr lang="en-US" dirty="0"/>
              <a:t>Step 5—Click on Content Settings.</a:t>
            </a:r>
          </a:p>
        </p:txBody>
      </p:sp>
      <p:pic>
        <p:nvPicPr>
          <p:cNvPr id="9" name="Picture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3600"/>
            <a:ext cx="7467600" cy="374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 rot="7727482">
            <a:off x="2163973" y="2235278"/>
            <a:ext cx="1816724" cy="361950"/>
          </a:xfrm>
          <a:prstGeom prst="rightArrow">
            <a:avLst>
              <a:gd name="adj1" fmla="val 50000"/>
              <a:gd name="adj2" fmla="val 77741"/>
            </a:avLst>
          </a:pr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810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Times New Roman" pitchFamily="18" charset="0"/>
              </a:rPr>
              <a:t>Step 6—A new window will open.</a:t>
            </a:r>
          </a:p>
        </p:txBody>
      </p:sp>
      <p:pic>
        <p:nvPicPr>
          <p:cNvPr id="9" name="Picture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23072"/>
            <a:ext cx="6553200" cy="437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 rot="5400000">
            <a:off x="4039394" y="1751806"/>
            <a:ext cx="1123950" cy="363538"/>
          </a:xfrm>
          <a:prstGeom prst="rightArrow">
            <a:avLst>
              <a:gd name="adj1" fmla="val 50000"/>
              <a:gd name="adj2" fmla="val 77292"/>
            </a:avLst>
          </a:pr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Times New Roman" pitchFamily="18" charset="0"/>
              </a:rPr>
              <a:t>Step 7—Scroll down until you find Pop-ups, and then select (Allow all sites to show pop-ups)</a:t>
            </a:r>
          </a:p>
        </p:txBody>
      </p:sp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723072"/>
            <a:ext cx="6705600" cy="399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 rot="7904014">
            <a:off x="3452366" y="3178268"/>
            <a:ext cx="1123950" cy="361950"/>
          </a:xfrm>
          <a:prstGeom prst="rightArrow">
            <a:avLst>
              <a:gd name="adj1" fmla="val 50000"/>
              <a:gd name="adj2" fmla="val 77632"/>
            </a:avLst>
          </a:pr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59436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8—Click Done; you are finished. </a:t>
            </a:r>
            <a:endParaRPr lang="en-US" sz="2400" dirty="0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4566344" y="5193505"/>
            <a:ext cx="1125537" cy="363538"/>
          </a:xfrm>
          <a:prstGeom prst="rightArrow">
            <a:avLst>
              <a:gd name="adj1" fmla="val 50000"/>
              <a:gd name="adj2" fmla="val 77402"/>
            </a:avLst>
          </a:pr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98</Words>
  <Application>Microsoft Office PowerPoint</Application>
  <PresentationFormat>On-screen Show (4:3)</PresentationFormat>
  <Paragraphs>11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csnowden</dc:creator>
  <cp:lastModifiedBy>dmckinney</cp:lastModifiedBy>
  <cp:revision>12</cp:revision>
  <dcterms:created xsi:type="dcterms:W3CDTF">2014-08-18T20:25:47Z</dcterms:created>
  <dcterms:modified xsi:type="dcterms:W3CDTF">2014-09-19T12:41:42Z</dcterms:modified>
</cp:coreProperties>
</file>